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0" r:id="rId3"/>
    <p:sldId id="268" r:id="rId4"/>
    <p:sldId id="260" r:id="rId5"/>
    <p:sldId id="259" r:id="rId6"/>
    <p:sldId id="262" r:id="rId7"/>
    <p:sldId id="261" r:id="rId8"/>
    <p:sldId id="266" r:id="rId9"/>
    <p:sldId id="263" r:id="rId10"/>
    <p:sldId id="264" r:id="rId11"/>
    <p:sldId id="269" r:id="rId12"/>
    <p:sldId id="267" r:id="rId13"/>
    <p:sldId id="265" r:id="rId14"/>
    <p:sldId id="258" r:id="rId1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2" autoAdjust="0"/>
    <p:restoredTop sz="94660"/>
  </p:normalViewPr>
  <p:slideViewPr>
    <p:cSldViewPr>
      <p:cViewPr varScale="1">
        <p:scale>
          <a:sx n="83" d="100"/>
          <a:sy n="83" d="100"/>
        </p:scale>
        <p:origin x="148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7D094-23D5-4212-AD0A-2037C3D189DE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4BBB34-6C46-4C48-B7FC-5AB9A4B8B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87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5373688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6094413"/>
            <a:ext cx="604837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19925" y="400050"/>
            <a:ext cx="1800225" cy="59102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619250" y="400050"/>
            <a:ext cx="5248275" cy="59102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619250" y="1557338"/>
            <a:ext cx="352425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95900" y="1557338"/>
            <a:ext cx="3524250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84438" y="400050"/>
            <a:ext cx="63357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0" y="1557338"/>
            <a:ext cx="72009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11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6862" y="5085184"/>
            <a:ext cx="7371481" cy="561975"/>
          </a:xfrm>
          <a:noFill/>
        </p:spPr>
        <p:txBody>
          <a:bodyPr/>
          <a:lstStyle/>
          <a:p>
            <a:r>
              <a:rPr lang="en-US" dirty="0">
                <a:latin typeface="Tahoma" charset="0"/>
              </a:rPr>
              <a:t>Human and Economic Toll of Hurricanes</a:t>
            </a:r>
            <a:endParaRPr lang="uk-UA" dirty="0"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6863" y="5589240"/>
            <a:ext cx="4851400" cy="274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Presented by Tushar Muley</a:t>
            </a:r>
            <a:endParaRPr lang="uk-UA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63BC7-290F-4619-8F64-A51F942F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64" y="5949280"/>
            <a:ext cx="4851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kern="0" dirty="0"/>
              <a:t>January 9, 2022</a:t>
            </a:r>
            <a:endParaRPr lang="uk-UA" sz="1400" kern="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3E19D0-516E-4FF2-B4D9-DAF0FC26E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64" y="6250707"/>
            <a:ext cx="48514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kern="0" dirty="0"/>
              <a:t>Bellevue University DSC 680 | Professor B. Werner</a:t>
            </a:r>
            <a:endParaRPr lang="uk-UA" sz="1400" kern="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0599EC5-D04E-40D4-9F41-CEBF587DA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0"/>
    </mc:Choice>
    <mc:Fallback>
      <p:transition spd="slow" advTm="11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DDF5-2F2B-42EB-91D7-72E3829C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Predicting Economic Damage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05A49-7CB8-4F63-8728-F43721170145}"/>
              </a:ext>
            </a:extLst>
          </p:cNvPr>
          <p:cNvSpPr txBox="1"/>
          <p:nvPr/>
        </p:nvSpPr>
        <p:spPr>
          <a:xfrm>
            <a:off x="827584" y="1290246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Line Plot of Economic Damage Related to Hurricanes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8B266-5CDC-4E67-AF71-090EF6FF9CC0}"/>
              </a:ext>
            </a:extLst>
          </p:cNvPr>
          <p:cNvSpPr txBox="1"/>
          <p:nvPr/>
        </p:nvSpPr>
        <p:spPr>
          <a:xfrm>
            <a:off x="6372200" y="2776860"/>
            <a:ext cx="2592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Different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Ordinary Least Squares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Squared = 0.410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9B020-C04D-4D93-8441-6D2A04F71839}"/>
              </a:ext>
            </a:extLst>
          </p:cNvPr>
          <p:cNvSpPr txBox="1"/>
          <p:nvPr/>
        </p:nvSpPr>
        <p:spPr>
          <a:xfrm>
            <a:off x="8316416" y="6237312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1FEE6-915E-46C9-8A70-253857947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39" y="1628800"/>
            <a:ext cx="5361237" cy="51251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1465C1-AA0E-487F-8CA3-7F52D5B58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29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90"/>
    </mc:Choice>
    <mc:Fallback>
      <p:transition spd="slow" advTm="3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60" x="9024938" y="2124075"/>
          <p14:tracePt t="13667" x="8931275" y="2108200"/>
          <p14:tracePt t="13675" x="8847138" y="2098675"/>
          <p14:tracePt t="13683" x="8761413" y="2098675"/>
          <p14:tracePt t="13691" x="8677275" y="2090738"/>
          <p14:tracePt t="13701" x="8574088" y="2065338"/>
          <p14:tracePt t="13707" x="8472488" y="2055813"/>
          <p14:tracePt t="13716" x="8362950" y="2030413"/>
          <p14:tracePt t="13723" x="8234363" y="2022475"/>
          <p14:tracePt t="13732" x="8115300" y="2005013"/>
          <p14:tracePt t="13740" x="7988300" y="1997075"/>
          <p14:tracePt t="13748" x="7877175" y="1997075"/>
          <p14:tracePt t="13755" x="7750175" y="1989138"/>
          <p14:tracePt t="13764" x="7631113" y="1971675"/>
          <p14:tracePt t="13771" x="7504113" y="1971675"/>
          <p14:tracePt t="13781" x="7392988" y="1971675"/>
          <p14:tracePt t="13788" x="7265988" y="1971675"/>
          <p14:tracePt t="13796" x="7154863" y="1971675"/>
          <p14:tracePt t="13803" x="7045325" y="1971675"/>
          <p14:tracePt t="13811" x="6916738" y="1971675"/>
          <p14:tracePt t="13819" x="6789738" y="1971675"/>
          <p14:tracePt t="13828" x="6680200" y="1971675"/>
          <p14:tracePt t="13835" x="6561138" y="1979613"/>
          <p14:tracePt t="13846" x="6457950" y="1989138"/>
          <p14:tracePt t="13851" x="6365875" y="1997075"/>
          <p14:tracePt t="13860" x="6262688" y="2014538"/>
          <p14:tracePt t="13867" x="6169025" y="2030413"/>
          <p14:tracePt t="13876" x="6076950" y="2039938"/>
          <p14:tracePt t="13883" x="5983288" y="2073275"/>
          <p14:tracePt t="13895" x="5897563" y="2098675"/>
          <p14:tracePt t="13899" x="5821363" y="2133600"/>
          <p14:tracePt t="13907" x="5727700" y="2166938"/>
          <p14:tracePt t="13916" x="5651500" y="2200275"/>
          <p14:tracePt t="13923" x="5575300" y="2227263"/>
          <p14:tracePt t="13932" x="5514975" y="2260600"/>
          <p14:tracePt t="13939" x="5438775" y="2303463"/>
          <p14:tracePt t="13948" x="5362575" y="2336800"/>
          <p14:tracePt t="13955" x="5311775" y="2379663"/>
          <p14:tracePt t="13964" x="5251450" y="2422525"/>
          <p14:tracePt t="13972" x="5208588" y="2447925"/>
          <p14:tracePt t="13981" x="5157788" y="2489200"/>
          <p14:tracePt t="13987" x="5132388" y="2524125"/>
          <p14:tracePt t="13996" x="5099050" y="2557463"/>
          <p14:tracePt t="14001" x="5073650" y="2574925"/>
          <p14:tracePt t="14012" x="5048250" y="2600325"/>
          <p14:tracePt t="14017" x="5022850" y="2643188"/>
          <p14:tracePt t="14025" x="4997450" y="2668588"/>
          <p14:tracePt t="14033" x="4979988" y="2686050"/>
          <p14:tracePt t="14041" x="4954588" y="2711450"/>
          <p14:tracePt t="14049" x="4929188" y="2727325"/>
          <p14:tracePt t="14057" x="4894263" y="2762250"/>
          <p14:tracePt t="14066" x="4868863" y="2778125"/>
          <p14:tracePt t="14073" x="4843463" y="2805113"/>
          <p14:tracePt t="14082" x="4818063" y="2820988"/>
          <p14:tracePt t="14089" x="4802188" y="2846388"/>
          <p14:tracePt t="14098" x="4775200" y="2863850"/>
          <p14:tracePt t="14106" x="4741863" y="2889250"/>
          <p14:tracePt t="14116" x="4716463" y="2906713"/>
          <p14:tracePt t="14121" x="4683125" y="2932113"/>
          <p14:tracePt t="14130" x="4665663" y="2949575"/>
          <p14:tracePt t="14137" x="4640263" y="2957513"/>
          <p14:tracePt t="14146" x="4614863" y="2982913"/>
          <p14:tracePt t="14153" x="4589463" y="3000375"/>
          <p14:tracePt t="14162" x="4572000" y="3016250"/>
          <p14:tracePt t="14170" x="4564063" y="3033713"/>
          <p14:tracePt t="14177" x="4546600" y="3041650"/>
          <p14:tracePt t="14185" x="4529138" y="3059113"/>
          <p14:tracePt t="14194" x="4529138" y="3067050"/>
          <p14:tracePt t="14201" x="4521200" y="3084513"/>
          <p14:tracePt t="14210" x="4513263" y="3094038"/>
          <p14:tracePt t="14217" x="4513263" y="3101975"/>
          <p14:tracePt t="14225" x="4503738" y="3109913"/>
          <p14:tracePt t="14241" x="4503738" y="3127375"/>
          <p14:tracePt t="14249" x="4503738" y="3135313"/>
          <p14:tracePt t="14258" x="4503738" y="3144838"/>
          <p14:tracePt t="14266" x="4503738" y="3160713"/>
          <p14:tracePt t="14273" x="4495800" y="3170238"/>
          <p14:tracePt t="14282" x="4495800" y="3186113"/>
          <p14:tracePt t="14289" x="4486275" y="3203575"/>
          <p14:tracePt t="14298" x="4470400" y="3221038"/>
          <p14:tracePt t="14305" x="4445000" y="3228975"/>
          <p14:tracePt t="14314" x="4419600" y="3246438"/>
          <p14:tracePt t="14321" x="4384675" y="3263900"/>
          <p14:tracePt t="14330" x="4359275" y="3271838"/>
          <p14:tracePt t="14337" x="4333875" y="3279775"/>
          <p14:tracePt t="14348" x="4300538" y="3279775"/>
          <p14:tracePt t="14353" x="4257675" y="3289300"/>
          <p14:tracePt t="14362" x="4197350" y="3289300"/>
          <p14:tracePt t="14369" x="4156075" y="3289300"/>
          <p14:tracePt t="14378" x="4095750" y="3289300"/>
          <p14:tracePt t="14385" x="4037013" y="3289300"/>
          <p14:tracePt t="14395" x="3960813" y="3279775"/>
          <p14:tracePt t="14399" x="3892550" y="3263900"/>
          <p14:tracePt t="14410" x="3816350" y="3238500"/>
          <p14:tracePt t="14415" x="3730625" y="3211513"/>
          <p14:tracePt t="14425" x="3662363" y="3178175"/>
          <p14:tracePt t="14432" x="3578225" y="3144838"/>
          <p14:tracePt t="14440" x="3502025" y="3119438"/>
          <p14:tracePt t="14448" x="3433763" y="3076575"/>
          <p14:tracePt t="14455" x="3373438" y="3033713"/>
          <p14:tracePt t="14464" x="3305175" y="3000375"/>
          <p14:tracePt t="14474" x="3254375" y="2965450"/>
          <p14:tracePt t="14481" x="3203575" y="2932113"/>
          <p14:tracePt t="14487" x="3160713" y="2897188"/>
          <p14:tracePt t="14496" x="3119438" y="2863850"/>
          <p14:tracePt t="14503" x="3084513" y="2830513"/>
          <p14:tracePt t="14512" x="3059113" y="2813050"/>
          <p14:tracePt t="14519" x="3041650" y="2795588"/>
          <p14:tracePt t="14530" x="3025775" y="2778125"/>
          <p14:tracePt t="14535" x="3016250" y="2770188"/>
          <p14:tracePt t="14544" x="3000375" y="2744788"/>
          <p14:tracePt t="14551" x="2974975" y="2736850"/>
          <p14:tracePt t="14560" x="2957513" y="2719388"/>
          <p14:tracePt t="14567" x="2940050" y="2701925"/>
          <p14:tracePt t="14576" x="2922588" y="2686050"/>
          <p14:tracePt t="14583" x="2897188" y="2660650"/>
          <p14:tracePt t="14591" x="2881313" y="2651125"/>
          <p14:tracePt t="14599" x="2855913" y="2625725"/>
          <p14:tracePt t="14607" x="2838450" y="2617788"/>
          <p14:tracePt t="14615" x="2830513" y="2608263"/>
          <p14:tracePt t="14623" x="2805113" y="2600325"/>
          <p14:tracePt t="14632" x="2787650" y="2582863"/>
          <p14:tracePt t="14639" x="2770188" y="2574925"/>
          <p14:tracePt t="14648" x="2762250" y="2557463"/>
          <p14:tracePt t="14655" x="2744788" y="2549525"/>
          <p14:tracePt t="14664" x="2727325" y="2541588"/>
          <p14:tracePt t="14671" x="2711450" y="2532063"/>
          <p14:tracePt t="14680" x="2701925" y="2516188"/>
          <p14:tracePt t="14687" x="2686050" y="2506663"/>
          <p14:tracePt t="14696" x="2668588" y="2489200"/>
          <p14:tracePt t="14703" x="2643188" y="2481263"/>
          <p14:tracePt t="14712" x="2625725" y="2473325"/>
          <p14:tracePt t="14719" x="2608263" y="2463800"/>
          <p14:tracePt t="14727" x="2592388" y="2455863"/>
          <p14:tracePt t="14735" x="2566988" y="2438400"/>
          <p14:tracePt t="14744" x="2557463" y="2430463"/>
          <p14:tracePt t="14751" x="2532063" y="2422525"/>
          <p14:tracePt t="14760" x="2516188" y="2413000"/>
          <p14:tracePt t="14767" x="2498725" y="2413000"/>
          <p14:tracePt t="14776" x="2481263" y="2405063"/>
          <p14:tracePt t="14782" x="2463800" y="2397125"/>
          <p14:tracePt t="14791" x="2447925" y="2397125"/>
          <p14:tracePt t="14798" x="2430463" y="2379663"/>
          <p14:tracePt t="14807" x="2413000" y="2379663"/>
          <p14:tracePt t="14815" x="2387600" y="2371725"/>
          <p14:tracePt t="14821" x="2362200" y="2362200"/>
          <p14:tracePt t="14832" x="2344738" y="2344738"/>
          <p14:tracePt t="14837" x="2319338" y="2344738"/>
          <p14:tracePt t="14848" x="2293938" y="2336800"/>
          <p14:tracePt t="14853" x="2268538" y="2319338"/>
          <p14:tracePt t="14862" x="2252663" y="2311400"/>
          <p14:tracePt t="14869" x="2227263" y="2303463"/>
          <p14:tracePt t="14877" x="2192338" y="2293938"/>
          <p14:tracePt t="14887" x="2166938" y="2278063"/>
          <p14:tracePt t="14895" x="2133600" y="2268538"/>
          <p14:tracePt t="14901" x="2098675" y="2252663"/>
          <p14:tracePt t="14911" x="2065338" y="2243138"/>
          <p14:tracePt t="14917" x="2022475" y="2209800"/>
          <p14:tracePt t="14925" x="1989138" y="2200275"/>
          <p14:tracePt t="14933" x="1938338" y="2184400"/>
          <p14:tracePt t="14941" x="1903413" y="2166938"/>
          <p14:tracePt t="14949" x="1878013" y="2159000"/>
          <p14:tracePt t="14957" x="1852613" y="2141538"/>
          <p14:tracePt t="14965" x="1844675" y="2133600"/>
          <p14:tracePt t="14973" x="1827213" y="2124075"/>
          <p14:tracePt t="14982" x="1809750" y="2124075"/>
          <p14:tracePt t="14998" x="1793875" y="2108200"/>
          <p14:tracePt t="15005" x="1776413" y="2108200"/>
          <p14:tracePt t="15014" x="1776413" y="2098675"/>
          <p14:tracePt t="15030" x="1766888" y="2098675"/>
          <p14:tracePt t="15141" x="1766888" y="2090738"/>
          <p14:tracePt t="15149" x="1758950" y="2090738"/>
          <p14:tracePt t="15155" x="1758950" y="2082800"/>
          <p14:tracePt t="15171" x="1758950" y="2073275"/>
          <p14:tracePt t="15187" x="1751013" y="2073275"/>
          <p14:tracePt t="15203" x="1741488" y="2073275"/>
          <p14:tracePt t="15212" x="1741488" y="2065338"/>
          <p14:tracePt t="15227" x="1733550" y="2055813"/>
          <p14:tracePt t="15435" x="1725613" y="2047875"/>
          <p14:tracePt t="15444" x="1725613" y="2039938"/>
          <p14:tracePt t="15460" x="1716088" y="2039938"/>
          <p14:tracePt t="15563" x="1708150" y="2039938"/>
          <p14:tracePt t="15569" x="1708150" y="2047875"/>
          <p14:tracePt t="15580" x="1700213" y="2047875"/>
          <p14:tracePt t="15593" x="1700213" y="2055813"/>
          <p14:tracePt t="15601" x="1700213" y="2065338"/>
          <p14:tracePt t="15633" x="1700213" y="2073275"/>
          <p14:tracePt t="15642" x="1700213" y="2082800"/>
          <p14:tracePt t="15649" x="1700213" y="2090738"/>
          <p14:tracePt t="15657" x="1700213" y="2098675"/>
          <p14:tracePt t="15665" x="1700213" y="2116138"/>
          <p14:tracePt t="15673" x="1700213" y="2124075"/>
          <p14:tracePt t="15682" x="1708150" y="2141538"/>
          <p14:tracePt t="15689" x="1716088" y="2159000"/>
          <p14:tracePt t="15699" x="1716088" y="2166938"/>
          <p14:tracePt t="15706" x="1725613" y="2184400"/>
          <p14:tracePt t="15714" x="1725613" y="2209800"/>
          <p14:tracePt t="15721" x="1733550" y="2217738"/>
          <p14:tracePt t="15731" x="1741488" y="2243138"/>
          <p14:tracePt t="15738" x="1741488" y="2260600"/>
          <p14:tracePt t="15746" x="1751013" y="2278063"/>
          <p14:tracePt t="15753" x="1751013" y="2293938"/>
          <p14:tracePt t="15762" x="1751013" y="2319338"/>
          <p14:tracePt t="15769" x="1758950" y="2336800"/>
          <p14:tracePt t="15778" x="1758950" y="2354263"/>
          <p14:tracePt t="15785" x="1758950" y="2387600"/>
          <p14:tracePt t="15794" x="1758950" y="2422525"/>
          <p14:tracePt t="15801" x="1758950" y="2447925"/>
          <p14:tracePt t="15810" x="1758950" y="2481263"/>
          <p14:tracePt t="15817" x="1766888" y="2516188"/>
          <p14:tracePt t="15826" x="1766888" y="2549525"/>
          <p14:tracePt t="15833" x="1766888" y="2582863"/>
          <p14:tracePt t="15841" x="1766888" y="2608263"/>
          <p14:tracePt t="15849" x="1766888" y="2633663"/>
          <p14:tracePt t="15857" x="1766888" y="2668588"/>
          <p14:tracePt t="15865" x="1766888" y="2686050"/>
          <p14:tracePt t="15873" x="1766888" y="2711450"/>
          <p14:tracePt t="15881" x="1766888" y="2736850"/>
          <p14:tracePt t="15889" x="1766888" y="2752725"/>
          <p14:tracePt t="15898" x="1766888" y="2778125"/>
          <p14:tracePt t="15906" x="1766888" y="2805113"/>
          <p14:tracePt t="15914" x="1766888" y="2820988"/>
          <p14:tracePt t="15921" x="1776413" y="2846388"/>
          <p14:tracePt t="15930" x="1776413" y="2863850"/>
          <p14:tracePt t="15937" x="1776413" y="2881313"/>
          <p14:tracePt t="15946" x="1776413" y="2906713"/>
          <p14:tracePt t="15953" x="1784350" y="2922588"/>
          <p14:tracePt t="15962" x="1784350" y="2940050"/>
          <p14:tracePt t="15969" x="1784350" y="2965450"/>
          <p14:tracePt t="15978" x="1784350" y="2982913"/>
          <p14:tracePt t="15985" x="1784350" y="3000375"/>
          <p14:tracePt t="15992" x="1784350" y="3016250"/>
          <p14:tracePt t="16001" x="1784350" y="3041650"/>
          <p14:tracePt t="16007" x="1784350" y="3051175"/>
          <p14:tracePt t="16017" x="1784350" y="3076575"/>
          <p14:tracePt t="16024" x="1784350" y="3094038"/>
          <p14:tracePt t="16039" x="1784350" y="3119438"/>
          <p14:tracePt t="16048" x="1784350" y="3127375"/>
          <p14:tracePt t="16055" x="1784350" y="3144838"/>
          <p14:tracePt t="16064" x="1784350" y="3160713"/>
          <p14:tracePt t="16071" x="1784350" y="3178175"/>
          <p14:tracePt t="16080" x="1784350" y="3195638"/>
          <p14:tracePt t="16087" x="1784350" y="3211513"/>
          <p14:tracePt t="16097" x="1784350" y="3228975"/>
          <p14:tracePt t="16103" x="1784350" y="3254375"/>
          <p14:tracePt t="16112" x="1784350" y="3271838"/>
          <p14:tracePt t="16119" x="1784350" y="3297238"/>
          <p14:tracePt t="16130" x="1784350" y="3322638"/>
          <p14:tracePt t="16135" x="1784350" y="3348038"/>
          <p14:tracePt t="16147" x="1784350" y="3373438"/>
          <p14:tracePt t="16151" x="1784350" y="3398838"/>
          <p14:tracePt t="16160" x="1784350" y="3416300"/>
          <p14:tracePt t="16167" x="1784350" y="3441700"/>
          <p14:tracePt t="16178" x="1784350" y="3467100"/>
          <p14:tracePt t="16183" x="1784350" y="3502025"/>
          <p14:tracePt t="16192" x="1784350" y="3517900"/>
          <p14:tracePt t="16200" x="1784350" y="3543300"/>
          <p14:tracePt t="16207" x="1784350" y="3568700"/>
          <p14:tracePt t="16215" x="1776413" y="3578225"/>
          <p14:tracePt t="16223" x="1776413" y="3611563"/>
          <p14:tracePt t="16231" x="1776413" y="3636963"/>
          <p14:tracePt t="16240" x="1776413" y="3662363"/>
          <p14:tracePt t="16248" x="1766888" y="3679825"/>
          <p14:tracePt t="16255" x="1766888" y="3705225"/>
          <p14:tracePt t="16264" x="1766888" y="3738563"/>
          <p14:tracePt t="16273" x="1766888" y="3748088"/>
          <p14:tracePt t="16280" x="1766888" y="3781425"/>
          <p14:tracePt t="16287" x="1766888" y="3806825"/>
          <p14:tracePt t="16296" x="1766888" y="3832225"/>
          <p14:tracePt t="16303" x="1758950" y="3849688"/>
          <p14:tracePt t="16312" x="1758950" y="3883025"/>
          <p14:tracePt t="16319" x="1758950" y="3892550"/>
          <p14:tracePt t="16328" x="1758950" y="3908425"/>
          <p14:tracePt t="16335" x="1758950" y="3925888"/>
          <p14:tracePt t="16344" x="1758950" y="3943350"/>
          <p14:tracePt t="16352" x="1758950" y="3960813"/>
          <p14:tracePt t="16360" x="1758950" y="3986213"/>
          <p14:tracePt t="16367" x="1758950" y="4002088"/>
          <p14:tracePt t="16377" x="1758950" y="4019550"/>
          <p14:tracePt t="16383" x="1758950" y="4044950"/>
          <p14:tracePt t="16392" x="1751013" y="4062413"/>
          <p14:tracePt t="16399" x="1751013" y="4087813"/>
          <p14:tracePt t="16407" x="1751013" y="4113213"/>
          <p14:tracePt t="16414" x="1751013" y="4130675"/>
          <p14:tracePt t="16423" x="1751013" y="4156075"/>
          <p14:tracePt t="16431" x="1741488" y="4181475"/>
          <p14:tracePt t="16439" x="1741488" y="4197350"/>
          <p14:tracePt t="16448" x="1741488" y="4224338"/>
          <p14:tracePt t="16453" x="1741488" y="4249738"/>
          <p14:tracePt t="16462" x="1741488" y="4275138"/>
          <p14:tracePt t="16469" x="1741488" y="4308475"/>
          <p14:tracePt t="16477" x="1733550" y="4341813"/>
          <p14:tracePt t="16489" x="1733550" y="4376738"/>
          <p14:tracePt t="16493" x="1733550" y="4394200"/>
          <p14:tracePt t="16503" x="1733550" y="4427538"/>
          <p14:tracePt t="16509" x="1733550" y="4452938"/>
          <p14:tracePt t="16517" x="1725613" y="4486275"/>
          <p14:tracePt t="16527" x="1725613" y="4503738"/>
          <p14:tracePt t="16533" x="1725613" y="4538663"/>
          <p14:tracePt t="16542" x="1725613" y="4564063"/>
          <p14:tracePt t="16549" x="1725613" y="4579938"/>
          <p14:tracePt t="16557" x="1725613" y="4597400"/>
          <p14:tracePt t="16568" x="1725613" y="4622800"/>
          <p14:tracePt t="16573" x="1725613" y="4640263"/>
          <p14:tracePt t="16581" x="1725613" y="4665663"/>
          <p14:tracePt t="16592" x="1725613" y="4683125"/>
          <p14:tracePt t="16598" x="1725613" y="4699000"/>
          <p14:tracePt t="16606" x="1725613" y="4716463"/>
          <p14:tracePt t="16614" x="1725613" y="4733925"/>
          <p14:tracePt t="16622" x="1725613" y="4741863"/>
          <p14:tracePt t="16630" x="1725613" y="4749800"/>
          <p14:tracePt t="16638" x="1725613" y="4759325"/>
          <p14:tracePt t="16653" x="1733550" y="4759325"/>
          <p14:tracePt t="16766" x="1733550" y="4741863"/>
          <p14:tracePt t="16773" x="1741488" y="4708525"/>
          <p14:tracePt t="16781" x="1741488" y="4665663"/>
          <p14:tracePt t="16787" x="1758950" y="4605338"/>
          <p14:tracePt t="16797" x="1766888" y="4546600"/>
          <p14:tracePt t="16803" x="1784350" y="4486275"/>
          <p14:tracePt t="16812" x="1784350" y="4445000"/>
          <p14:tracePt t="16821" x="1793875" y="4394200"/>
          <p14:tracePt t="16828" x="1801813" y="4351338"/>
          <p14:tracePt t="16837" x="1801813" y="4308475"/>
          <p14:tracePt t="16843" x="1801813" y="4275138"/>
          <p14:tracePt t="16852" x="1801813" y="4232275"/>
          <p14:tracePt t="16860" x="1801813" y="4189413"/>
          <p14:tracePt t="16867" x="1801813" y="4130675"/>
          <p14:tracePt t="16876" x="1801813" y="4087813"/>
          <p14:tracePt t="16883" x="1793875" y="4011613"/>
          <p14:tracePt t="16894" x="1793875" y="3943350"/>
          <p14:tracePt t="16909" x="1776413" y="3798888"/>
          <p14:tracePt t="16915" x="1766888" y="3722688"/>
          <p14:tracePt t="16923" x="1758950" y="3662363"/>
          <p14:tracePt t="16932" x="1733550" y="3603625"/>
          <p14:tracePt t="16939" x="1725613" y="3552825"/>
          <p14:tracePt t="16948" x="1716088" y="3527425"/>
          <p14:tracePt t="16955" x="1716088" y="3492500"/>
          <p14:tracePt t="16964" x="1700213" y="3459163"/>
          <p14:tracePt t="16971" x="1700213" y="3424238"/>
          <p14:tracePt t="16980" x="1690688" y="3390900"/>
          <p14:tracePt t="16987" x="1682750" y="3355975"/>
          <p14:tracePt t="16996" x="1682750" y="3330575"/>
          <p14:tracePt t="17003" x="1674813" y="3297238"/>
          <p14:tracePt t="17012" x="1674813" y="3263900"/>
          <p14:tracePt t="17019" x="1665288" y="3221038"/>
          <p14:tracePt t="17028" x="1665288" y="3186113"/>
          <p14:tracePt t="17035" x="1657350" y="3144838"/>
          <p14:tracePt t="17044" x="1649413" y="3101975"/>
          <p14:tracePt t="17051" x="1631950" y="3051175"/>
          <p14:tracePt t="17060" x="1622425" y="3016250"/>
          <p14:tracePt t="17067" x="1606550" y="2965450"/>
          <p14:tracePt t="17076" x="1597025" y="2940050"/>
          <p14:tracePt t="17083" x="1571625" y="2889250"/>
          <p14:tracePt t="17092" x="1563688" y="2855913"/>
          <p14:tracePt t="17099" x="1546225" y="2805113"/>
          <p14:tracePt t="17108" x="1538288" y="2778125"/>
          <p14:tracePt t="17115" x="1520825" y="2736850"/>
          <p14:tracePt t="17123" x="1504950" y="2701925"/>
          <p14:tracePt t="17131" x="1495425" y="2660650"/>
          <p14:tracePt t="17139" x="1477963" y="2625725"/>
          <p14:tracePt t="17147" x="1462088" y="2574925"/>
          <p14:tracePt t="17155" x="1444625" y="2541588"/>
          <p14:tracePt t="17164" x="1427163" y="2506663"/>
          <p14:tracePt t="17171" x="1411288" y="2473325"/>
          <p14:tracePt t="17180" x="1385888" y="2438400"/>
          <p14:tracePt t="17187" x="1376363" y="2413000"/>
          <p14:tracePt t="17196" x="1360488" y="2379663"/>
          <p14:tracePt t="17201" x="1343025" y="2344738"/>
          <p14:tracePt t="17212" x="1325563" y="2319338"/>
          <p14:tracePt t="17217" x="1308100" y="2293938"/>
          <p14:tracePt t="17228" x="1292225" y="2268538"/>
          <p14:tracePt t="17233" x="1282700" y="2260600"/>
          <p14:tracePt t="17242" x="1266825" y="2243138"/>
          <p14:tracePt t="17249" x="1257300" y="2227263"/>
          <p14:tracePt t="17258" x="1257300" y="2217738"/>
          <p14:tracePt t="17385" x="1257300" y="2243138"/>
          <p14:tracePt t="17394" x="1257300" y="2268538"/>
          <p14:tracePt t="17401" x="1257300" y="2303463"/>
          <p14:tracePt t="17410" x="1257300" y="2344738"/>
          <p14:tracePt t="17417" x="1257300" y="2387600"/>
          <p14:tracePt t="17426" x="1257300" y="2422525"/>
          <p14:tracePt t="17433" x="1257300" y="2455863"/>
          <p14:tracePt t="17442" x="1257300" y="2498725"/>
          <p14:tracePt t="17449" x="1266825" y="2532063"/>
          <p14:tracePt t="17457" x="1274763" y="2566988"/>
          <p14:tracePt t="17465" x="1274763" y="2582863"/>
          <p14:tracePt t="17473" x="1274763" y="2617788"/>
          <p14:tracePt t="17481" x="1282700" y="2651125"/>
          <p14:tracePt t="17489" x="1282700" y="2686050"/>
          <p14:tracePt t="17497" x="1292225" y="2711450"/>
          <p14:tracePt t="17505" x="1292225" y="2762250"/>
          <p14:tracePt t="17513" x="1300163" y="2787650"/>
          <p14:tracePt t="17521" x="1300163" y="2838450"/>
          <p14:tracePt t="17530" x="1300163" y="2863850"/>
          <p14:tracePt t="17537" x="1300163" y="2906713"/>
          <p14:tracePt t="17546" x="1308100" y="2940050"/>
          <p14:tracePt t="17553" x="1308100" y="2982913"/>
          <p14:tracePt t="17562" x="1308100" y="3016250"/>
          <p14:tracePt t="17567" x="1317625" y="3059113"/>
          <p14:tracePt t="17578" x="1317625" y="3094038"/>
          <p14:tracePt t="17583" x="1325563" y="3135313"/>
          <p14:tracePt t="17595" x="1325563" y="3170238"/>
          <p14:tracePt t="17601" x="1325563" y="3203575"/>
          <p14:tracePt t="17608" x="1333500" y="3228975"/>
          <p14:tracePt t="17617" x="1333500" y="3263900"/>
          <p14:tracePt t="17623" x="1343025" y="3297238"/>
          <p14:tracePt t="17633" x="1350963" y="3322638"/>
          <p14:tracePt t="17639" x="1360488" y="3355975"/>
          <p14:tracePt t="17647" x="1368425" y="3373438"/>
          <p14:tracePt t="17655" x="1376363" y="3398838"/>
          <p14:tracePt t="17664" x="1385888" y="3433763"/>
          <p14:tracePt t="17671" x="1393825" y="3449638"/>
          <p14:tracePt t="17680" x="1393825" y="3459163"/>
          <p14:tracePt t="17687" x="1401763" y="3484563"/>
          <p14:tracePt t="17696" x="1411288" y="3502025"/>
          <p14:tracePt t="17703" x="1427163" y="3535363"/>
          <p14:tracePt t="17712" x="1427163" y="3552825"/>
          <p14:tracePt t="17719" x="1436688" y="3603625"/>
          <p14:tracePt t="17730" x="1452563" y="3646488"/>
          <p14:tracePt t="17735" x="1470025" y="3679825"/>
          <p14:tracePt t="17744" x="1477963" y="3730625"/>
          <p14:tracePt t="17751" x="1487488" y="3756025"/>
          <p14:tracePt t="17759" x="1495425" y="3790950"/>
          <p14:tracePt t="17767" x="1504950" y="3824288"/>
          <p14:tracePt t="17776" x="1504950" y="3849688"/>
          <p14:tracePt t="17783" x="1512888" y="3883025"/>
          <p14:tracePt t="17792" x="1512888" y="3900488"/>
          <p14:tracePt t="17799" x="1520825" y="3935413"/>
          <p14:tracePt t="17808" x="1520825" y="3960813"/>
          <p14:tracePt t="17815" x="1530350" y="3994150"/>
          <p14:tracePt t="17823" x="1538288" y="4027488"/>
          <p14:tracePt t="17831" x="1538288" y="4052888"/>
          <p14:tracePt t="17839" x="1555750" y="4087813"/>
          <p14:tracePt t="17847" x="1555750" y="4121150"/>
          <p14:tracePt t="17855" x="1555750" y="4164013"/>
          <p14:tracePt t="17864" x="1563688" y="4197350"/>
          <p14:tracePt t="17871" x="1571625" y="4232275"/>
          <p14:tracePt t="17880" x="1571625" y="4257675"/>
          <p14:tracePt t="17887" x="1571625" y="4291013"/>
          <p14:tracePt t="17909" x="1581150" y="4359275"/>
          <p14:tracePt t="17913" x="1589088" y="4394200"/>
          <p14:tracePt t="17919" x="1589088" y="4419600"/>
          <p14:tracePt t="17928" x="1597025" y="4452938"/>
          <p14:tracePt t="17935" x="1597025" y="4486275"/>
          <p14:tracePt t="17944" x="1597025" y="4521200"/>
          <p14:tracePt t="17951" x="1606550" y="4538663"/>
          <p14:tracePt t="17960" x="1606550" y="4564063"/>
          <p14:tracePt t="17967" x="1606550" y="4589463"/>
          <p14:tracePt t="17975" x="1606550" y="4605338"/>
          <p14:tracePt t="17982" x="1614488" y="4630738"/>
          <p14:tracePt t="17992" x="1614488" y="4657725"/>
          <p14:tracePt t="17997" x="1614488" y="4691063"/>
          <p14:tracePt t="18008" x="1614488" y="4708525"/>
          <p14:tracePt t="18014" x="1622425" y="4733925"/>
          <p14:tracePt t="18021" x="1622425" y="4767263"/>
          <p14:tracePt t="18030" x="1622425" y="4784725"/>
          <p14:tracePt t="18037" x="1631950" y="4810125"/>
          <p14:tracePt t="18046" x="1631950" y="4843463"/>
          <p14:tracePt t="18055" x="1631950" y="4868863"/>
          <p14:tracePt t="18062" x="1639888" y="4886325"/>
          <p14:tracePt t="18069" x="1639888" y="4919663"/>
          <p14:tracePt t="18078" x="1649413" y="4946650"/>
          <p14:tracePt t="18086" x="1657350" y="4972050"/>
          <p14:tracePt t="18094" x="1657350" y="4997450"/>
          <p14:tracePt t="18103" x="1657350" y="5022850"/>
          <p14:tracePt t="18110" x="1657350" y="5048250"/>
          <p14:tracePt t="18117" x="1665288" y="5064125"/>
          <p14:tracePt t="18126" x="1665288" y="5091113"/>
          <p14:tracePt t="18134" x="1665288" y="5124450"/>
          <p14:tracePt t="18142" x="1674813" y="5149850"/>
          <p14:tracePt t="18149" x="1674813" y="5175250"/>
          <p14:tracePt t="18158" x="1682750" y="5200650"/>
          <p14:tracePt t="18165" x="1690688" y="5235575"/>
          <p14:tracePt t="18173" x="1708150" y="5286375"/>
          <p14:tracePt t="18181" x="1716088" y="5302250"/>
          <p14:tracePt t="18189" x="1741488" y="5362575"/>
          <p14:tracePt t="18197" x="1758950" y="5395913"/>
          <p14:tracePt t="18205" x="1784350" y="5446713"/>
          <p14:tracePt t="18214" x="1801813" y="5481638"/>
          <p14:tracePt t="18221" x="1819275" y="5532438"/>
          <p14:tracePt t="18230" x="1835150" y="5565775"/>
          <p14:tracePt t="18237" x="1860550" y="5608638"/>
          <p14:tracePt t="18246" x="1878013" y="5641975"/>
          <p14:tracePt t="18253" x="1895475" y="5684838"/>
          <p14:tracePt t="18263" x="1911350" y="5719763"/>
          <p14:tracePt t="18269" x="1928813" y="5753100"/>
          <p14:tracePt t="18278" x="1954213" y="5788025"/>
          <p14:tracePt t="18285" x="1971675" y="5821363"/>
          <p14:tracePt t="18294" x="1989138" y="5846763"/>
          <p14:tracePt t="18301" x="2005013" y="5872163"/>
          <p14:tracePt t="18311" x="2022475" y="5905500"/>
          <p14:tracePt t="18319" x="2039938" y="5932488"/>
          <p14:tracePt t="18326" x="2055813" y="5957888"/>
          <p14:tracePt t="18333" x="2073275" y="5973763"/>
          <p14:tracePt t="18342" x="2082800" y="5991225"/>
          <p14:tracePt t="18349" x="2098675" y="6016625"/>
          <p14:tracePt t="18358" x="2108200" y="6034088"/>
          <p14:tracePt t="18366" x="2124075" y="6042025"/>
          <p14:tracePt t="18371" x="2133600" y="6059488"/>
          <p14:tracePt t="18381" x="2149475" y="6076950"/>
          <p14:tracePt t="18387" x="2149475" y="6092825"/>
          <p14:tracePt t="18396" x="2159000" y="6092825"/>
          <p14:tracePt t="18403" x="2166938" y="6110288"/>
          <p14:tracePt t="18413" x="2184400" y="6127750"/>
          <p14:tracePt t="18428" x="2192338" y="6143625"/>
          <p14:tracePt t="18435" x="2200275" y="6153150"/>
          <p14:tracePt t="18444" x="2200275" y="6161088"/>
          <p14:tracePt t="18451" x="2217738" y="6169025"/>
          <p14:tracePt t="18460" x="2217738" y="6178550"/>
          <p14:tracePt t="18842" x="2227263" y="6178550"/>
          <p14:tracePt t="18858" x="2235200" y="6178550"/>
          <p14:tracePt t="18874" x="2243138" y="6178550"/>
          <p14:tracePt t="18882" x="2252663" y="6178550"/>
          <p14:tracePt t="18889" x="2260600" y="6178550"/>
          <p14:tracePt t="18897" x="2278063" y="6178550"/>
          <p14:tracePt t="18905" x="2286000" y="6186488"/>
          <p14:tracePt t="18913" x="2293938" y="6186488"/>
          <p14:tracePt t="18921" x="2311400" y="6186488"/>
          <p14:tracePt t="18930" x="2328863" y="6194425"/>
          <p14:tracePt t="18937" x="2344738" y="6194425"/>
          <p14:tracePt t="18946" x="2371725" y="6194425"/>
          <p14:tracePt t="18953" x="2397125" y="6203950"/>
          <p14:tracePt t="18962" x="2422525" y="6203950"/>
          <p14:tracePt t="18971" x="2447925" y="6211888"/>
          <p14:tracePt t="18978" x="2489200" y="6221413"/>
          <p14:tracePt t="18985" x="2541588" y="6229350"/>
          <p14:tracePt t="18994" x="2582863" y="6229350"/>
          <p14:tracePt t="19001" x="2651125" y="6237288"/>
          <p14:tracePt t="19011" x="2727325" y="6262688"/>
          <p14:tracePt t="19017" x="2805113" y="6272213"/>
          <p14:tracePt t="19026" x="2889250" y="6272213"/>
          <p14:tracePt t="19033" x="2974975" y="6297613"/>
          <p14:tracePt t="19042" x="3059113" y="6305550"/>
          <p14:tracePt t="19049" x="3152775" y="6313488"/>
          <p14:tracePt t="19058" x="3238500" y="6323013"/>
          <p14:tracePt t="19065" x="3305175" y="6338888"/>
          <p14:tracePt t="19073" x="3398838" y="6348413"/>
          <p14:tracePt t="19081" x="3449638" y="6348413"/>
          <p14:tracePt t="19089" x="3527425" y="6356350"/>
          <p14:tracePt t="19097" x="3586163" y="6356350"/>
          <p14:tracePt t="19105" x="3646488" y="6356350"/>
          <p14:tracePt t="19114" x="3713163" y="6356350"/>
          <p14:tracePt t="19126" x="3773488" y="6356350"/>
          <p14:tracePt t="19137" x="3960813" y="6356350"/>
          <p14:tracePt t="19147" x="4044950" y="6356350"/>
          <p14:tracePt t="19154" x="4138613" y="6356350"/>
          <p14:tracePt t="19162" x="4224338" y="6348413"/>
          <p14:tracePt t="19169" x="4308475" y="6330950"/>
          <p14:tracePt t="19175" x="4394200" y="6330950"/>
          <p14:tracePt t="19185" x="4478338" y="6323013"/>
          <p14:tracePt t="19192" x="4564063" y="6323013"/>
          <p14:tracePt t="19199" x="4640263" y="6313488"/>
          <p14:tracePt t="19208" x="4724400" y="6313488"/>
          <p14:tracePt t="19215" x="4802188" y="6305550"/>
          <p14:tracePt t="19224" x="4886325" y="6288088"/>
          <p14:tracePt t="19231" x="4954588" y="6280150"/>
          <p14:tracePt t="19239" x="5030788" y="6272213"/>
          <p14:tracePt t="19247" x="5116513" y="6246813"/>
          <p14:tracePt t="19255" x="5208588" y="6229350"/>
          <p14:tracePt t="19263" x="5311775" y="6194425"/>
          <p14:tracePt t="19271" x="5387975" y="6169025"/>
          <p14:tracePt t="19281" x="5489575" y="6135688"/>
          <p14:tracePt t="19289" x="5591175" y="6110288"/>
          <p14:tracePt t="19296" x="5694363" y="6076950"/>
          <p14:tracePt t="19303" x="5795963" y="6042025"/>
          <p14:tracePt t="19312" x="5880100" y="6024563"/>
          <p14:tracePt t="19321" x="5965825" y="6008688"/>
          <p14:tracePt t="19328" x="6042025" y="5999163"/>
          <p14:tracePt t="19336" x="6118225" y="5983288"/>
          <p14:tracePt t="19344" x="6194425" y="5957888"/>
          <p14:tracePt t="19351" x="6254750" y="5940425"/>
          <p14:tracePt t="19360" x="6313488" y="5905500"/>
          <p14:tracePt t="19367" x="6373813" y="5897563"/>
          <p14:tracePt t="19376" x="6432550" y="5864225"/>
          <p14:tracePt t="19383" x="6483350" y="5846763"/>
          <p14:tracePt t="19392" x="6535738" y="5821363"/>
          <p14:tracePt t="19399" x="6569075" y="5788025"/>
          <p14:tracePt t="19408" x="6619875" y="5761038"/>
          <p14:tracePt t="19415" x="6654800" y="5727700"/>
          <p14:tracePt t="19424" x="6696075" y="5710238"/>
          <p14:tracePt t="19431" x="6731000" y="5684838"/>
          <p14:tracePt t="19439" x="6756400" y="5668963"/>
          <p14:tracePt t="19447" x="6772275" y="5659438"/>
          <p14:tracePt t="19455" x="6789738" y="5634038"/>
          <p14:tracePt t="19464" x="6807200" y="5626100"/>
          <p14:tracePt t="19471" x="6832600" y="5608638"/>
          <p14:tracePt t="19480" x="6850063" y="5583238"/>
          <p14:tracePt t="19487" x="6858000" y="5575300"/>
          <p14:tracePt t="19496" x="6875463" y="5557838"/>
          <p14:tracePt t="19503" x="6891338" y="5549900"/>
          <p14:tracePt t="19512" x="6900863" y="5532438"/>
          <p14:tracePt t="19519" x="6916738" y="5507038"/>
          <p14:tracePt t="19528" x="6916738" y="5497513"/>
          <p14:tracePt t="19535" x="6926263" y="5489575"/>
          <p14:tracePt t="19544" x="6943725" y="5481638"/>
          <p14:tracePt t="19551" x="6951663" y="5472113"/>
          <p14:tracePt t="19560" x="6951663" y="5464175"/>
          <p14:tracePt t="19568" x="6969125" y="5456238"/>
          <p14:tracePt t="19576" x="6969125" y="5446713"/>
          <p14:tracePt t="19583" x="6985000" y="5438775"/>
          <p14:tracePt t="19599" x="6994525" y="5430838"/>
          <p14:tracePt t="19605" x="7002463" y="5430838"/>
          <p14:tracePt t="19615" x="7002463" y="5421313"/>
          <p14:tracePt t="21183" x="7010400" y="5421313"/>
          <p14:tracePt t="21295" x="7010400" y="5413375"/>
          <p14:tracePt t="21319" x="7019925" y="5413375"/>
          <p14:tracePt t="21343" x="7019925" y="5405438"/>
          <p14:tracePt t="21352" x="7027863" y="5405438"/>
          <p14:tracePt t="21437" x="7027863" y="5395913"/>
          <p14:tracePt t="21469" x="7035800" y="5380038"/>
          <p14:tracePt t="21490" x="7035800" y="5370513"/>
          <p14:tracePt t="21501" x="7035800" y="5362575"/>
          <p14:tracePt t="21510" x="7045325" y="5353050"/>
          <p14:tracePt t="21533" x="7045325" y="5345113"/>
          <p14:tracePt t="21558" x="7045325" y="5337175"/>
          <p14:tracePt t="21677" x="7045325" y="5327650"/>
          <p14:tracePt t="21688" x="7053263" y="5327650"/>
          <p14:tracePt t="21717" x="7053263" y="5319713"/>
          <p14:tracePt t="21723" x="7061200" y="5319713"/>
          <p14:tracePt t="21740" x="7061200" y="5311775"/>
          <p14:tracePt t="21763" x="7070725" y="5311775"/>
          <p14:tracePt t="21803" x="7078663" y="5302250"/>
          <p14:tracePt t="21827" x="7088188" y="5302250"/>
          <p14:tracePt t="21836" x="7088188" y="5294313"/>
          <p14:tracePt t="21860" x="7096125" y="5294313"/>
          <p14:tracePt t="21908" x="7096125" y="5286375"/>
          <p14:tracePt t="21923" x="7104063" y="5286375"/>
          <p14:tracePt t="21963" x="7104063" y="5276850"/>
          <p14:tracePt t="21979" x="7113588" y="5276850"/>
          <p14:tracePt t="22345" x="7113588" y="5268913"/>
          <p14:tracePt t="31275" x="7154863" y="5260975"/>
          <p14:tracePt t="31286" x="7197725" y="5260975"/>
          <p14:tracePt t="31291" x="7258050" y="5260975"/>
          <p14:tracePt t="31302" x="7324725" y="5251450"/>
          <p14:tracePt t="31309" x="7392988" y="5235575"/>
          <p14:tracePt t="31315" x="7435850" y="5226050"/>
          <p14:tracePt t="31325" x="7453313" y="5218113"/>
          <p14:tracePt t="31331" x="7461250" y="5200650"/>
          <p14:tracePt t="31340" x="7461250" y="5183188"/>
          <p14:tracePt t="31348" x="7478713" y="5167313"/>
          <p14:tracePt t="31356" x="7486650" y="5167313"/>
          <p14:tracePt t="31364" x="7504113" y="5141913"/>
          <p14:tracePt t="31374" x="7521575" y="5124450"/>
          <p14:tracePt t="31379" x="7546975" y="5099050"/>
          <p14:tracePt t="31388" x="7588250" y="5073650"/>
          <p14:tracePt t="31396" x="7631113" y="5048250"/>
          <p14:tracePt t="31404" x="7707313" y="4997450"/>
          <p14:tracePt t="31411" x="7775575" y="4972050"/>
          <p14:tracePt t="31420" x="7851775" y="4937125"/>
          <p14:tracePt t="31427" x="7954963" y="4903788"/>
          <p14:tracePt t="31435" x="8031163" y="4860925"/>
          <p14:tracePt t="31443" x="8107363" y="4835525"/>
          <p14:tracePt t="31452" x="8183563" y="4802188"/>
          <p14:tracePt t="31459" x="8259763" y="4775200"/>
          <p14:tracePt t="31469" x="8335963" y="4741863"/>
          <p14:tracePt t="31475" x="8404225" y="4716463"/>
          <p14:tracePt t="31485" x="8480425" y="4683125"/>
          <p14:tracePt t="31491" x="8566150" y="4673600"/>
          <p14:tracePt t="31499" x="8642350" y="4640263"/>
          <p14:tracePt t="31507" x="8718550" y="4622800"/>
          <p14:tracePt t="31515" x="8778875" y="4589463"/>
          <p14:tracePt t="31524" x="8855075" y="4572000"/>
          <p14:tracePt t="31531" x="8905875" y="4538663"/>
          <p14:tracePt t="31541" x="8982075" y="4521200"/>
          <p14:tracePt t="31547" x="9042400" y="4495800"/>
          <p14:tracePt t="31556" x="9101138" y="44862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1311-61D2-4957-BADD-48DD0BC9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Predicting Economic Damage Cont..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69EBB-9C0A-4134-BEC4-B1928E6700BC}"/>
              </a:ext>
            </a:extLst>
          </p:cNvPr>
          <p:cNvSpPr txBox="1"/>
          <p:nvPr/>
        </p:nvSpPr>
        <p:spPr>
          <a:xfrm>
            <a:off x="827584" y="1290246"/>
            <a:ext cx="698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Bar Graph of Predicted vs. Actuals for Economic Damage Hurricanes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6B991-085D-40F8-A3FB-F2E650D91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52" y="1628800"/>
            <a:ext cx="7560332" cy="4354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4BED3-03C3-47DD-A19B-47E8973F3993}"/>
              </a:ext>
            </a:extLst>
          </p:cNvPr>
          <p:cNvSpPr txBox="1"/>
          <p:nvPr/>
        </p:nvSpPr>
        <p:spPr>
          <a:xfrm>
            <a:off x="8316416" y="6237312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063307-B95A-44C3-89E4-12EC6A62C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8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0"/>
    </mc:Choice>
    <mc:Fallback>
      <p:transition spd="slow" advTm="1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30" x="9042400" y="3467100"/>
          <p14:tracePt t="7438" x="8999538" y="3467100"/>
          <p14:tracePt t="7446" x="8940800" y="3467100"/>
          <p14:tracePt t="7454" x="8880475" y="3467100"/>
          <p14:tracePt t="7463" x="8812213" y="3467100"/>
          <p14:tracePt t="7471" x="8753475" y="3467100"/>
          <p14:tracePt t="7478" x="8685213" y="3467100"/>
          <p14:tracePt t="7488" x="8591550" y="3459163"/>
          <p14:tracePt t="7495" x="8523288" y="3449638"/>
          <p14:tracePt t="7503" x="8439150" y="3449638"/>
          <p14:tracePt t="7510" x="8362950" y="3441700"/>
          <p14:tracePt t="7517" x="8294688" y="3441700"/>
          <p14:tracePt t="7526" x="8243888" y="3433763"/>
          <p14:tracePt t="7534" x="8201025" y="3433763"/>
          <p14:tracePt t="7542" x="8166100" y="3424238"/>
          <p14:tracePt t="7551" x="8150225" y="3424238"/>
          <p14:tracePt t="7558" x="8124825" y="3416300"/>
          <p14:tracePt t="7566" x="8107363" y="3408363"/>
          <p14:tracePt t="7574" x="8089900" y="3408363"/>
          <p14:tracePt t="7582" x="8039100" y="3398838"/>
          <p14:tracePt t="7588" x="8013700" y="3390900"/>
          <p14:tracePt t="7598" x="7962900" y="3382963"/>
          <p14:tracePt t="7606" x="7902575" y="3373438"/>
          <p14:tracePt t="7614" x="7826375" y="3348038"/>
          <p14:tracePt t="7622" x="7783513" y="3340100"/>
          <p14:tracePt t="7628" x="7732713" y="3322638"/>
          <p14:tracePt t="7638" x="7691438" y="3305175"/>
          <p14:tracePt t="7644" x="7656513" y="3297238"/>
          <p14:tracePt t="7654" x="7623175" y="3279775"/>
          <p14:tracePt t="7660" x="7588250" y="3271838"/>
          <p14:tracePt t="7667" x="7537450" y="3246438"/>
          <p14:tracePt t="7676" x="7504113" y="3228975"/>
          <p14:tracePt t="7684" x="7469188" y="3211513"/>
          <p14:tracePt t="7694" x="7435850" y="3203575"/>
          <p14:tracePt t="7700" x="7402513" y="3186113"/>
          <p14:tracePt t="7708" x="7367588" y="3178175"/>
          <p14:tracePt t="7716" x="7342188" y="3178175"/>
          <p14:tracePt t="7724" x="7308850" y="3160713"/>
          <p14:tracePt t="7732" x="7283450" y="3152775"/>
          <p14:tracePt t="7740" x="7265988" y="3144838"/>
          <p14:tracePt t="7748" x="7240588" y="3144838"/>
          <p14:tracePt t="7756" x="7232650" y="3144838"/>
          <p14:tracePt t="7764" x="7223125" y="3135313"/>
          <p14:tracePt t="7782" x="7215188" y="3135313"/>
          <p14:tracePt t="7820" x="7215188" y="3127375"/>
          <p14:tracePt t="7996" x="7215188" y="3119438"/>
          <p14:tracePt t="8028" x="7223125" y="3109913"/>
          <p14:tracePt t="8033" x="7223125" y="3101975"/>
          <p14:tracePt t="8050" x="7232650" y="3094038"/>
          <p14:tracePt t="8058" x="7248525" y="3076575"/>
          <p14:tracePt t="8074" x="7258050" y="3059113"/>
          <p14:tracePt t="8082" x="7265988" y="3041650"/>
          <p14:tracePt t="8090" x="7273925" y="3033713"/>
          <p14:tracePt t="8098" x="7291388" y="3016250"/>
          <p14:tracePt t="8106" x="7299325" y="2990850"/>
          <p14:tracePt t="8114" x="7316788" y="2965450"/>
          <p14:tracePt t="8124" x="7334250" y="2940050"/>
          <p14:tracePt t="8130" x="7359650" y="2906713"/>
          <p14:tracePt t="8138" x="7377113" y="2871788"/>
          <p14:tracePt t="8146" x="7392988" y="2838450"/>
          <p14:tracePt t="8154" x="7418388" y="2787650"/>
          <p14:tracePt t="8162" x="7427913" y="2762250"/>
          <p14:tracePt t="8170" x="7443788" y="2711450"/>
          <p14:tracePt t="8178" x="7453313" y="2676525"/>
          <p14:tracePt t="8186" x="7469188" y="2643188"/>
          <p14:tracePt t="8194" x="7478713" y="2592388"/>
          <p14:tracePt t="8202" x="7478713" y="2566988"/>
          <p14:tracePt t="8210" x="7486650" y="2541588"/>
          <p14:tracePt t="8217" x="7486650" y="2506663"/>
          <p14:tracePt t="8226" x="7486650" y="2481263"/>
          <p14:tracePt t="8234" x="7486650" y="2447925"/>
          <p14:tracePt t="8242" x="7486650" y="2413000"/>
          <p14:tracePt t="8250" x="7486650" y="2379663"/>
          <p14:tracePt t="8258" x="7486650" y="2354263"/>
          <p14:tracePt t="8266" x="7486650" y="2328863"/>
          <p14:tracePt t="8274" x="7486650" y="2293938"/>
          <p14:tracePt t="8282" x="7486650" y="2268538"/>
          <p14:tracePt t="8290" x="7486650" y="2243138"/>
          <p14:tracePt t="8298" x="7486650" y="2217738"/>
          <p14:tracePt t="8306" x="7486650" y="2192338"/>
          <p14:tracePt t="8314" x="7486650" y="2184400"/>
          <p14:tracePt t="8322" x="7478713" y="2166938"/>
          <p14:tracePt t="8330" x="7478713" y="2141538"/>
          <p14:tracePt t="8338" x="7469188" y="2133600"/>
          <p14:tracePt t="8346" x="7469188" y="2116138"/>
          <p14:tracePt t="8354" x="7461250" y="2098675"/>
          <p14:tracePt t="8370" x="7453313" y="2082800"/>
          <p14:tracePt t="8378" x="7443788" y="2065338"/>
          <p14:tracePt t="8386" x="7427913" y="2055813"/>
          <p14:tracePt t="8394" x="7418388" y="2047875"/>
          <p14:tracePt t="8402" x="7418388" y="2030413"/>
          <p14:tracePt t="8410" x="7410450" y="2022475"/>
          <p14:tracePt t="8416" x="7402513" y="2014538"/>
          <p14:tracePt t="8426" x="7385050" y="2005013"/>
          <p14:tracePt t="8432" x="7385050" y="1989138"/>
          <p14:tracePt t="8449" x="7377113" y="1979613"/>
          <p14:tracePt t="8458" x="7367588" y="1971675"/>
          <p14:tracePt t="8472" x="7359650" y="1963738"/>
          <p14:tracePt t="8480" x="7350125" y="1954213"/>
          <p14:tracePt t="8504" x="7350125" y="1946275"/>
          <p14:tracePt t="8544" x="7342188" y="1946275"/>
          <p14:tracePt t="8592" x="7334250" y="1946275"/>
          <p14:tracePt t="8616" x="7324725" y="1946275"/>
          <p14:tracePt t="8632" x="7324725" y="1938338"/>
          <p14:tracePt t="8648" x="7316788" y="1938338"/>
          <p14:tracePt t="8680" x="7308850" y="1938338"/>
          <p14:tracePt t="8942" x="7299325" y="1938338"/>
          <p14:tracePt t="8958" x="7291388" y="1938338"/>
          <p14:tracePt t="8966" x="7291388" y="1946275"/>
          <p14:tracePt t="8974" x="7283450" y="1954213"/>
          <p14:tracePt t="8982" x="7283450" y="1963738"/>
          <p14:tracePt t="9038" x="7273925" y="1963738"/>
          <p14:tracePt t="9062" x="7273925" y="1971675"/>
          <p14:tracePt t="9212" x="7265988" y="1979613"/>
          <p14:tracePt t="9236" x="7265988" y="1989138"/>
          <p14:tracePt t="9244" x="7258050" y="1997075"/>
          <p14:tracePt t="9252" x="7248525" y="2005013"/>
          <p14:tracePt t="9262" x="7240588" y="2014538"/>
          <p14:tracePt t="9268" x="7240588" y="2022475"/>
          <p14:tracePt t="9276" x="7240588" y="2030413"/>
          <p14:tracePt t="9284" x="7232650" y="2039938"/>
          <p14:tracePt t="9294" x="7223125" y="2055813"/>
          <p14:tracePt t="9300" x="7215188" y="2065338"/>
          <p14:tracePt t="9308" x="7215188" y="2082800"/>
          <p14:tracePt t="9317" x="7205663" y="2098675"/>
          <p14:tracePt t="9324" x="7205663" y="2108200"/>
          <p14:tracePt t="9332" x="7205663" y="2124075"/>
          <p14:tracePt t="9340" x="7205663" y="2149475"/>
          <p14:tracePt t="9348" x="7197725" y="2166938"/>
          <p14:tracePt t="9356" x="7189788" y="2192338"/>
          <p14:tracePt t="9364" x="7189788" y="2217738"/>
          <p14:tracePt t="9372" x="7180263" y="2243138"/>
          <p14:tracePt t="9380" x="7180263" y="2260600"/>
          <p14:tracePt t="9388" x="7180263" y="2286000"/>
          <p14:tracePt t="9396" x="7180263" y="2319338"/>
          <p14:tracePt t="9404" x="7180263" y="2328863"/>
          <p14:tracePt t="9412" x="7180263" y="2354263"/>
          <p14:tracePt t="9421" x="7180263" y="2379663"/>
          <p14:tracePt t="9428" x="7180263" y="2397125"/>
          <p14:tracePt t="9436" x="7180263" y="2413000"/>
          <p14:tracePt t="9442" x="7180263" y="2430463"/>
          <p14:tracePt t="9452" x="7180263" y="2455863"/>
          <p14:tracePt t="9458" x="7180263" y="2473325"/>
          <p14:tracePt t="9467" x="7180263" y="2489200"/>
          <p14:tracePt t="9476" x="7180263" y="2516188"/>
          <p14:tracePt t="9482" x="7180263" y="2541588"/>
          <p14:tracePt t="9492" x="7180263" y="2557463"/>
          <p14:tracePt t="9498" x="7180263" y="2592388"/>
          <p14:tracePt t="9506" x="7180263" y="2617788"/>
          <p14:tracePt t="9514" x="7180263" y="2651125"/>
          <p14:tracePt t="9522" x="7180263" y="2676525"/>
          <p14:tracePt t="9530" x="7180263" y="2711450"/>
          <p14:tracePt t="9538" x="7180263" y="2744788"/>
          <p14:tracePt t="9546" x="7180263" y="2778125"/>
          <p14:tracePt t="9554" x="7180263" y="2820988"/>
          <p14:tracePt t="9562" x="7180263" y="2846388"/>
          <p14:tracePt t="9570" x="7189788" y="2881313"/>
          <p14:tracePt t="9580" x="7189788" y="2914650"/>
          <p14:tracePt t="9586" x="7197725" y="2949575"/>
          <p14:tracePt t="9594" x="7197725" y="2965450"/>
          <p14:tracePt t="9603" x="7197725" y="2990850"/>
          <p14:tracePt t="9610" x="7197725" y="3008313"/>
          <p14:tracePt t="9626" x="7197725" y="3016250"/>
          <p14:tracePt t="9992" x="7172325" y="3016250"/>
          <p14:tracePt t="10000" x="7154863" y="3016250"/>
          <p14:tracePt t="10008" x="7113588" y="3016250"/>
          <p14:tracePt t="10016" x="7061200" y="3016250"/>
          <p14:tracePt t="10024" x="7010400" y="3016250"/>
          <p14:tracePt t="10033" x="6951663" y="3016250"/>
          <p14:tracePt t="10040" x="6891338" y="3016250"/>
          <p14:tracePt t="10048" x="6832600" y="3025775"/>
          <p14:tracePt t="10056" x="6772275" y="3025775"/>
          <p14:tracePt t="10064" x="6705600" y="3025775"/>
          <p14:tracePt t="10072" x="6645275" y="3033713"/>
          <p14:tracePt t="10080" x="6586538" y="3033713"/>
          <p14:tracePt t="10088" x="6526213" y="3033713"/>
          <p14:tracePt t="10096" x="6483350" y="3051175"/>
          <p14:tracePt t="10104" x="6424613" y="3051175"/>
          <p14:tracePt t="10112" x="6381750" y="3051175"/>
          <p14:tracePt t="10120" x="6338888" y="3051175"/>
          <p14:tracePt t="10130" x="6297613" y="3051175"/>
          <p14:tracePt t="10134" x="6246813" y="3051175"/>
          <p14:tracePt t="10144" x="6221413" y="3051175"/>
          <p14:tracePt t="10149" x="6186488" y="3051175"/>
          <p14:tracePt t="10158" x="6153150" y="3051175"/>
          <p14:tracePt t="10166" x="6127750" y="3051175"/>
          <p14:tracePt t="10174" x="6092825" y="3051175"/>
          <p14:tracePt t="10184" x="6059488" y="3051175"/>
          <p14:tracePt t="10190" x="6024563" y="3051175"/>
          <p14:tracePt t="10198" x="5983288" y="3041650"/>
          <p14:tracePt t="10206" x="5948363" y="3041650"/>
          <p14:tracePt t="10214" x="5905500" y="3033713"/>
          <p14:tracePt t="10222" x="5872163" y="3025775"/>
          <p14:tracePt t="10230" x="5829300" y="3025775"/>
          <p14:tracePt t="10238" x="5788025" y="3008313"/>
          <p14:tracePt t="10246" x="5727700" y="3008313"/>
          <p14:tracePt t="10254" x="5668963" y="3000375"/>
          <p14:tracePt t="10262" x="5626100" y="3000375"/>
          <p14:tracePt t="10270" x="5565775" y="3000375"/>
          <p14:tracePt t="10278" x="5507038" y="3000375"/>
          <p14:tracePt t="10286" x="5446713" y="2990850"/>
          <p14:tracePt t="10294" x="5405438" y="2990850"/>
          <p14:tracePt t="10302" x="5362575" y="2990850"/>
          <p14:tracePt t="10310" x="5319713" y="2990850"/>
          <p14:tracePt t="10319" x="5268913" y="2982913"/>
          <p14:tracePt t="10326" x="5226050" y="2982913"/>
          <p14:tracePt t="10334" x="5183188" y="2982913"/>
          <p14:tracePt t="10342" x="5141913" y="2982913"/>
          <p14:tracePt t="10350" x="5106988" y="2982913"/>
          <p14:tracePt t="10358" x="5064125" y="2982913"/>
          <p14:tracePt t="10366" x="5030788" y="2982913"/>
          <p14:tracePt t="10374" x="5005388" y="2982913"/>
          <p14:tracePt t="10383" x="4962525" y="2982913"/>
          <p14:tracePt t="10390" x="4929188" y="2982913"/>
          <p14:tracePt t="10398" x="4894263" y="2990850"/>
          <p14:tracePt t="10406" x="4860925" y="3000375"/>
          <p14:tracePt t="10414" x="4818063" y="3008313"/>
          <p14:tracePt t="10422" x="4784725" y="3016250"/>
          <p14:tracePt t="10430" x="4733925" y="3025775"/>
          <p14:tracePt t="10438" x="4708525" y="3025775"/>
          <p14:tracePt t="10446" x="4657725" y="3033713"/>
          <p14:tracePt t="10454" x="4614863" y="3041650"/>
          <p14:tracePt t="10462" x="4572000" y="3051175"/>
          <p14:tracePt t="10470" x="4538663" y="3051175"/>
          <p14:tracePt t="10476" x="4495800" y="3059113"/>
          <p14:tracePt t="10486" x="4460875" y="3059113"/>
          <p14:tracePt t="10492" x="4427538" y="3067050"/>
          <p14:tracePt t="10502" x="4394200" y="3076575"/>
          <p14:tracePt t="10510" x="4376738" y="3076575"/>
          <p14:tracePt t="10516" x="4351338" y="3084513"/>
          <p14:tracePt t="10524" x="4316413" y="3084513"/>
          <p14:tracePt t="10534" x="4300538" y="3094038"/>
          <p14:tracePt t="10540" x="4283075" y="3094038"/>
          <p14:tracePt t="10548" x="4265613" y="3101975"/>
          <p14:tracePt t="10558" x="4240213" y="3109913"/>
          <p14:tracePt t="10564" x="4224338" y="3109913"/>
          <p14:tracePt t="10574" x="4197350" y="3119438"/>
          <p14:tracePt t="10580" x="4171950" y="3127375"/>
          <p14:tracePt t="10588" x="4156075" y="3127375"/>
          <p14:tracePt t="10596" x="4130675" y="3135313"/>
          <p14:tracePt t="10604" x="4113213" y="3135313"/>
          <p14:tracePt t="10612" x="4087813" y="3144838"/>
          <p14:tracePt t="10621" x="4070350" y="3152775"/>
          <p14:tracePt t="10628" x="4044950" y="3160713"/>
          <p14:tracePt t="10636" x="4019550" y="3160713"/>
          <p14:tracePt t="10644" x="3994150" y="3170238"/>
          <p14:tracePt t="10652" x="3986213" y="3170238"/>
          <p14:tracePt t="10660" x="3968750" y="3178175"/>
          <p14:tracePt t="10668" x="3960813" y="3178175"/>
          <p14:tracePt t="10780" x="3951288" y="3178175"/>
          <p14:tracePt t="10802" x="3951288" y="3186113"/>
          <p14:tracePt t="10812" x="3943350" y="3186113"/>
          <p14:tracePt t="10834" x="3935413" y="3186113"/>
          <p14:tracePt t="10850" x="3925888" y="3186113"/>
          <p14:tracePt t="10857" x="3925888" y="3195638"/>
          <p14:tracePt t="10866" x="3917950" y="3195638"/>
          <p14:tracePt t="11336" x="3917950" y="3203575"/>
          <p14:tracePt t="11448" x="3935413" y="3203575"/>
          <p14:tracePt t="11456" x="3935413" y="3195638"/>
          <p14:tracePt t="11464" x="3951288" y="3186113"/>
          <p14:tracePt t="11472" x="3976688" y="3170238"/>
          <p14:tracePt t="11480" x="3986213" y="3170238"/>
          <p14:tracePt t="11488" x="3986213" y="3160713"/>
          <p14:tracePt t="11496" x="4002088" y="3152775"/>
          <p14:tracePt t="11591" x="4002088" y="3170238"/>
          <p14:tracePt t="11598" x="4002088" y="3178175"/>
          <p14:tracePt t="11606" x="4002088" y="3203575"/>
          <p14:tracePt t="11614" x="4002088" y="3221038"/>
          <p14:tracePt t="11622" x="4002088" y="3238500"/>
          <p14:tracePt t="11630" x="4002088" y="3254375"/>
          <p14:tracePt t="11640" x="4002088" y="3279775"/>
          <p14:tracePt t="11654" x="4002088" y="3297238"/>
          <p14:tracePt t="11662" x="4002088" y="3305175"/>
          <p14:tracePt t="11782" x="4011613" y="3297238"/>
          <p14:tracePt t="11790" x="4011613" y="3289300"/>
          <p14:tracePt t="11918" x="4011613" y="3305175"/>
          <p14:tracePt t="11924" x="4011613" y="3314700"/>
          <p14:tracePt t="11932" x="4011613" y="3330575"/>
          <p14:tracePt t="11940" x="4011613" y="3348038"/>
          <p14:tracePt t="11949" x="4011613" y="3355975"/>
          <p14:tracePt t="11956" x="4002088" y="3373438"/>
          <p14:tracePt t="11964" x="4002088" y="3382963"/>
          <p14:tracePt t="11972" x="3994150" y="3398838"/>
          <p14:tracePt t="11980" x="3994150" y="3424238"/>
          <p14:tracePt t="11990" x="3994150" y="3449638"/>
          <p14:tracePt t="11996" x="3994150" y="3459163"/>
          <p14:tracePt t="12004" x="3994150" y="3475038"/>
          <p14:tracePt t="12012" x="3986213" y="3484563"/>
          <p14:tracePt t="12020" x="3986213" y="3492500"/>
          <p14:tracePt t="12030" x="3986213" y="3509963"/>
          <p14:tracePt t="12052" x="3986213" y="3517900"/>
          <p14:tracePt t="12148" x="3994150" y="3502025"/>
          <p14:tracePt t="12156" x="3994150" y="3492500"/>
          <p14:tracePt t="12164" x="4002088" y="3484563"/>
          <p14:tracePt t="12172" x="4011613" y="3475038"/>
          <p14:tracePt t="12181" x="4019550" y="3459163"/>
          <p14:tracePt t="12196" x="4027488" y="3441700"/>
          <p14:tracePt t="12204" x="4037013" y="3433763"/>
          <p14:tracePt t="12330" x="4037013" y="3459163"/>
          <p14:tracePt t="12338" x="4037013" y="3475038"/>
          <p14:tracePt t="12346" x="4037013" y="3492500"/>
          <p14:tracePt t="12354" x="4037013" y="3517900"/>
          <p14:tracePt t="12362" x="4037013" y="3535363"/>
          <p14:tracePt t="12370" x="4037013" y="3552825"/>
          <p14:tracePt t="12378" x="4037013" y="3568700"/>
          <p14:tracePt t="12386" x="4037013" y="3586163"/>
          <p14:tracePt t="12394" x="4027488" y="3586163"/>
          <p14:tracePt t="12402" x="4027488" y="3594100"/>
          <p14:tracePt t="12482" x="4027488" y="3586163"/>
          <p14:tracePt t="12490" x="4027488" y="3568700"/>
          <p14:tracePt t="12498" x="4027488" y="3543300"/>
          <p14:tracePt t="12506" x="4027488" y="3527425"/>
          <p14:tracePt t="12515" x="4027488" y="3492500"/>
          <p14:tracePt t="12522" x="4037013" y="3467100"/>
          <p14:tracePt t="12530" x="4037013" y="3441700"/>
          <p14:tracePt t="12538" x="4044950" y="3416300"/>
          <p14:tracePt t="12546" x="4044950" y="3398838"/>
          <p14:tracePt t="12554" x="4044950" y="3373438"/>
          <p14:tracePt t="12562" x="4044950" y="3355975"/>
          <p14:tracePt t="12570" x="4044950" y="3348038"/>
          <p14:tracePt t="12576" x="4044950" y="3330575"/>
          <p14:tracePt t="12664" x="4044950" y="3355975"/>
          <p14:tracePt t="12672" x="4044950" y="3390900"/>
          <p14:tracePt t="12680" x="4044950" y="3433763"/>
          <p14:tracePt t="12688" x="4044950" y="3459163"/>
          <p14:tracePt t="12696" x="4044950" y="3492500"/>
          <p14:tracePt t="12705" x="4044950" y="3517900"/>
          <p14:tracePt t="12712" x="4044950" y="3543300"/>
          <p14:tracePt t="12720" x="4044950" y="3560763"/>
          <p14:tracePt t="12728" x="4044950" y="3578225"/>
          <p14:tracePt t="12736" x="4044950" y="3586163"/>
          <p14:tracePt t="12744" x="4052888" y="3586163"/>
          <p14:tracePt t="12826" x="4062413" y="3586163"/>
          <p14:tracePt t="12831" x="4070350" y="3586163"/>
          <p14:tracePt t="12848" x="4070350" y="3578225"/>
          <p14:tracePt t="12856" x="4070350" y="3568700"/>
          <p14:tracePt t="13284" x="4079875" y="3568700"/>
          <p14:tracePt t="13300" x="4087813" y="3568700"/>
          <p14:tracePt t="13308" x="4095750" y="3586163"/>
          <p14:tracePt t="13317" x="4105275" y="3594100"/>
          <p14:tracePt t="13324" x="4113213" y="3603625"/>
          <p14:tracePt t="13332" x="4121150" y="3611563"/>
          <p14:tracePt t="13340" x="4130675" y="3619500"/>
          <p14:tracePt t="13351" x="4138613" y="3629025"/>
          <p14:tracePt t="13356" x="4146550" y="3636963"/>
          <p14:tracePt t="13364" x="4146550" y="3646488"/>
          <p14:tracePt t="13380" x="4156075" y="3646488"/>
          <p14:tracePt t="13388" x="4164013" y="3646488"/>
          <p14:tracePt t="13404" x="4171950" y="3646488"/>
          <p14:tracePt t="13412" x="4181475" y="3646488"/>
          <p14:tracePt t="13420" x="4189413" y="3646488"/>
          <p14:tracePt t="13428" x="4206875" y="3646488"/>
          <p14:tracePt t="13436" x="4224338" y="3646488"/>
          <p14:tracePt t="13444" x="4240213" y="3646488"/>
          <p14:tracePt t="13453" x="4265613" y="3646488"/>
          <p14:tracePt t="13460" x="4300538" y="3646488"/>
          <p14:tracePt t="13468" x="4316413" y="3646488"/>
          <p14:tracePt t="13476" x="4359275" y="3646488"/>
          <p14:tracePt t="13484" x="4394200" y="3636963"/>
          <p14:tracePt t="13492" x="4435475" y="3636963"/>
          <p14:tracePt t="13500" x="4470400" y="3636963"/>
          <p14:tracePt t="13508" x="4513263" y="3636963"/>
          <p14:tracePt t="13517" x="4546600" y="3636963"/>
          <p14:tracePt t="13522" x="4579938" y="3636963"/>
          <p14:tracePt t="13532" x="4622800" y="3636963"/>
          <p14:tracePt t="13538" x="4657725" y="3636963"/>
          <p14:tracePt t="13546" x="4683125" y="3646488"/>
          <p14:tracePt t="13556" x="4716463" y="3654425"/>
          <p14:tracePt t="13562" x="4741863" y="3654425"/>
          <p14:tracePt t="13570" x="4767263" y="3654425"/>
          <p14:tracePt t="13578" x="4784725" y="3654425"/>
          <p14:tracePt t="13588" x="4810125" y="3662363"/>
          <p14:tracePt t="13594" x="4827588" y="3662363"/>
          <p14:tracePt t="13602" x="4835525" y="3671888"/>
          <p14:tracePt t="13610" x="4852988" y="3671888"/>
          <p14:tracePt t="13658" x="4852988" y="3679825"/>
          <p14:tracePt t="13674" x="4852988" y="3687763"/>
          <p14:tracePt t="13690" x="4843463" y="3687763"/>
          <p14:tracePt t="13700" x="4843463" y="3697288"/>
          <p14:tracePt t="13706" x="4835525" y="3705225"/>
          <p14:tracePt t="13714" x="4827588" y="3705225"/>
          <p14:tracePt t="13722" x="4818063" y="3705225"/>
          <p14:tracePt t="13730" x="4802188" y="3713163"/>
          <p14:tracePt t="13738" x="4784725" y="3713163"/>
          <p14:tracePt t="13746" x="4775200" y="3722688"/>
          <p14:tracePt t="13754" x="4749800" y="3722688"/>
          <p14:tracePt t="13762" x="4724400" y="3722688"/>
          <p14:tracePt t="13770" x="4699000" y="3730625"/>
          <p14:tracePt t="13778" x="4691063" y="3730625"/>
          <p14:tracePt t="13786" x="4657725" y="3738563"/>
          <p14:tracePt t="13794" x="4630738" y="3738563"/>
          <p14:tracePt t="13804" x="4622800" y="3738563"/>
          <p14:tracePt t="13810" x="4605338" y="3738563"/>
          <p14:tracePt t="13818" x="4597400" y="3738563"/>
          <p14:tracePt t="13826" x="4579938" y="3738563"/>
          <p14:tracePt t="13842" x="4572000" y="3738563"/>
          <p14:tracePt t="13896" x="4589463" y="3738563"/>
          <p14:tracePt t="13904" x="4614863" y="3713163"/>
          <p14:tracePt t="13914" x="4648200" y="3705225"/>
          <p14:tracePt t="13920" x="4699000" y="3671888"/>
          <p14:tracePt t="13928" x="4749800" y="3654425"/>
          <p14:tracePt t="13936" x="4810125" y="3619500"/>
          <p14:tracePt t="13946" x="4868863" y="3603625"/>
          <p14:tracePt t="13952" x="4929188" y="3586163"/>
          <p14:tracePt t="13960" x="4997450" y="3560763"/>
          <p14:tracePt t="13968" x="5038725" y="3552825"/>
          <p14:tracePt t="13976" x="5073650" y="3543300"/>
          <p14:tracePt t="13984" x="5099050" y="3535363"/>
          <p14:tracePt t="13994" x="5106988" y="3535363"/>
          <p14:tracePt t="14224" x="5106988" y="3527425"/>
          <p14:tracePt t="14233" x="5081588" y="3517900"/>
          <p14:tracePt t="14240" x="5056188" y="3509963"/>
          <p14:tracePt t="14246" x="5022850" y="3502025"/>
          <p14:tracePt t="14256" x="4987925" y="3484563"/>
          <p14:tracePt t="14262" x="4946650" y="3475038"/>
          <p14:tracePt t="14272" x="4868863" y="3449638"/>
          <p14:tracePt t="14281" x="4810125" y="3433763"/>
          <p14:tracePt t="14286" x="4724400" y="3424238"/>
          <p14:tracePt t="14296" x="4630738" y="3390900"/>
          <p14:tracePt t="14302" x="4546600" y="3355975"/>
          <p14:tracePt t="14310" x="4445000" y="3322638"/>
          <p14:tracePt t="14319" x="4333875" y="3271838"/>
          <p14:tracePt t="14326" x="4249738" y="3238500"/>
          <p14:tracePt t="14334" x="4171950" y="3195638"/>
          <p14:tracePt t="14342" x="4095750" y="3160713"/>
          <p14:tracePt t="14350" x="4019550" y="3119438"/>
          <p14:tracePt t="14358" x="3951288" y="3084513"/>
          <p14:tracePt t="14366" x="3875088" y="3059113"/>
          <p14:tracePt t="14374" x="3816350" y="3033713"/>
          <p14:tracePt t="14383" x="3773488" y="3016250"/>
          <p14:tracePt t="14390" x="3705225" y="3000375"/>
          <p14:tracePt t="14397" x="3646488" y="2982913"/>
          <p14:tracePt t="14406" x="3611563" y="2965450"/>
          <p14:tracePt t="14416" x="3568700" y="2957513"/>
          <p14:tracePt t="14422" x="3509963" y="2949575"/>
          <p14:tracePt t="14431" x="3449638" y="2940050"/>
          <p14:tracePt t="14438" x="3390900" y="2932113"/>
          <p14:tracePt t="14446" x="3330575" y="2922588"/>
          <p14:tracePt t="14454" x="3271838" y="2906713"/>
          <p14:tracePt t="14462" x="3195638" y="2906713"/>
          <p14:tracePt t="14470" x="3127375" y="2897188"/>
          <p14:tracePt t="14478" x="3051175" y="2897188"/>
          <p14:tracePt t="14486" x="2965450" y="2897188"/>
          <p14:tracePt t="14494" x="2881313" y="2897188"/>
          <p14:tracePt t="14503" x="2813050" y="2897188"/>
          <p14:tracePt t="14510" x="2727325" y="2897188"/>
          <p14:tracePt t="14518" x="2643188" y="2897188"/>
          <p14:tracePt t="14526" x="2566988" y="2897188"/>
          <p14:tracePt t="14534" x="2516188" y="2897188"/>
          <p14:tracePt t="14542" x="2438400" y="2897188"/>
          <p14:tracePt t="14548" x="2379663" y="2922588"/>
          <p14:tracePt t="14558" x="2319338" y="2940050"/>
          <p14:tracePt t="14567" x="2252663" y="2965450"/>
          <p14:tracePt t="14574" x="2192338" y="2990850"/>
          <p14:tracePt t="14582" x="2141538" y="3025775"/>
          <p14:tracePt t="14588" x="2090738" y="3051175"/>
          <p14:tracePt t="14598" x="2047875" y="3084513"/>
          <p14:tracePt t="14604" x="2014538" y="3119438"/>
          <p14:tracePt t="14614" x="1979613" y="3144838"/>
          <p14:tracePt t="14622" x="1954213" y="3186113"/>
          <p14:tracePt t="14628" x="1920875" y="3221038"/>
          <p14:tracePt t="14636" x="1911350" y="3246438"/>
          <p14:tracePt t="14644" x="1878013" y="3289300"/>
          <p14:tracePt t="14652" x="1852613" y="3330575"/>
          <p14:tracePt t="14660" x="1835150" y="3373438"/>
          <p14:tracePt t="14668" x="1819275" y="3408363"/>
          <p14:tracePt t="14676" x="1784350" y="3459163"/>
          <p14:tracePt t="14684" x="1766888" y="3509963"/>
          <p14:tracePt t="14692" x="1758950" y="3543300"/>
          <p14:tracePt t="14700" x="1741488" y="3578225"/>
          <p14:tracePt t="14709" x="1725613" y="3611563"/>
          <p14:tracePt t="14717" x="1716088" y="3654425"/>
          <p14:tracePt t="14724" x="1708150" y="3687763"/>
          <p14:tracePt t="14732" x="1690688" y="3738563"/>
          <p14:tracePt t="14740" x="1682750" y="3773488"/>
          <p14:tracePt t="14748" x="1682750" y="3806825"/>
          <p14:tracePt t="14756" x="1674813" y="3832225"/>
          <p14:tracePt t="14763" x="1665288" y="3867150"/>
          <p14:tracePt t="14772" x="1665288" y="3908425"/>
          <p14:tracePt t="14780" x="1665288" y="3943350"/>
          <p14:tracePt t="14788" x="1665288" y="3986213"/>
          <p14:tracePt t="14796" x="1665288" y="4027488"/>
          <p14:tracePt t="14804" x="1665288" y="4070350"/>
          <p14:tracePt t="14812" x="1665288" y="4130675"/>
          <p14:tracePt t="14820" x="1674813" y="4181475"/>
          <p14:tracePt t="14828" x="1700213" y="4232275"/>
          <p14:tracePt t="14836" x="1716088" y="4275138"/>
          <p14:tracePt t="14844" x="1758950" y="4341813"/>
          <p14:tracePt t="14852" x="1784350" y="4394200"/>
          <p14:tracePt t="14860" x="1827213" y="4452938"/>
          <p14:tracePt t="14868" x="1870075" y="4521200"/>
          <p14:tracePt t="14881" x="1911350" y="4572000"/>
          <p14:tracePt t="14884" x="1954213" y="4630738"/>
          <p14:tracePt t="14892" x="1997075" y="4683125"/>
          <p14:tracePt t="14900" x="2039938" y="4749800"/>
          <p14:tracePt t="14908" x="2090738" y="4802188"/>
          <p14:tracePt t="14916" x="2141538" y="4852988"/>
          <p14:tracePt t="14924" x="2192338" y="4919663"/>
          <p14:tracePt t="14934" x="2243138" y="4954588"/>
          <p14:tracePt t="14940" x="2311400" y="5022850"/>
          <p14:tracePt t="14947" x="2405063" y="5081588"/>
          <p14:tracePt t="14954" x="2498725" y="5149850"/>
          <p14:tracePt t="14962" x="2592388" y="5218113"/>
          <p14:tracePt t="14970" x="2676525" y="5286375"/>
          <p14:tracePt t="14978" x="2787650" y="5353050"/>
          <p14:tracePt t="14986" x="2889250" y="5430838"/>
          <p14:tracePt t="14994" x="3000375" y="5489575"/>
          <p14:tracePt t="15002" x="3101975" y="5557838"/>
          <p14:tracePt t="15010" x="3203575" y="5616575"/>
          <p14:tracePt t="15018" x="3314700" y="5676900"/>
          <p14:tracePt t="15026" x="3416300" y="5719763"/>
          <p14:tracePt t="15034" x="3502025" y="5761038"/>
          <p14:tracePt t="15042" x="3603625" y="5795963"/>
          <p14:tracePt t="15050" x="3713163" y="5829300"/>
          <p14:tracePt t="15058" x="3824288" y="5854700"/>
          <p14:tracePt t="15066" x="3943350" y="5889625"/>
          <p14:tracePt t="15074" x="4052888" y="5915025"/>
          <p14:tracePt t="15082" x="4171950" y="5940425"/>
          <p14:tracePt t="15090" x="4283075" y="5957888"/>
          <p14:tracePt t="15098" x="4376738" y="5983288"/>
          <p14:tracePt t="15106" x="4478338" y="6008688"/>
          <p14:tracePt t="15113" x="4589463" y="6016625"/>
          <p14:tracePt t="15122" x="4708525" y="6042025"/>
          <p14:tracePt t="15130" x="4818063" y="6059488"/>
          <p14:tracePt t="15138" x="4946650" y="6084888"/>
          <p14:tracePt t="15147" x="5073650" y="6092825"/>
          <p14:tracePt t="15154" x="5192713" y="6118225"/>
          <p14:tracePt t="15162" x="5337175" y="6127750"/>
          <p14:tracePt t="15170" x="5464175" y="6153150"/>
          <p14:tracePt t="15178" x="5591175" y="6169025"/>
          <p14:tracePt t="15186" x="5719763" y="6178550"/>
          <p14:tracePt t="15194" x="5846763" y="6186488"/>
          <p14:tracePt t="15202" x="5983288" y="6186488"/>
          <p14:tracePt t="15210" x="6102350" y="6186488"/>
          <p14:tracePt t="15218" x="6229350" y="6186488"/>
          <p14:tracePt t="15226" x="6356350" y="6186488"/>
          <p14:tracePt t="15234" x="6483350" y="6186488"/>
          <p14:tracePt t="15242" x="6619875" y="6178550"/>
          <p14:tracePt t="15250" x="6764338" y="6161088"/>
          <p14:tracePt t="15258" x="6908800" y="6153150"/>
          <p14:tracePt t="15267" x="7019925" y="6135688"/>
          <p14:tracePt t="15274" x="7129463" y="6127750"/>
          <p14:tracePt t="15282" x="7232650" y="6102350"/>
          <p14:tracePt t="15288" x="7334250" y="6067425"/>
          <p14:tracePt t="15298" x="7435850" y="6049963"/>
          <p14:tracePt t="15306" x="7537450" y="6016625"/>
          <p14:tracePt t="15314" x="7631113" y="5965825"/>
          <p14:tracePt t="15323" x="7724775" y="5922963"/>
          <p14:tracePt t="15328" x="7783513" y="5880100"/>
          <p14:tracePt t="15338" x="7851775" y="5846763"/>
          <p14:tracePt t="15344" x="7902575" y="5813425"/>
          <p14:tracePt t="15354" x="7937500" y="5770563"/>
          <p14:tracePt t="15360" x="7980363" y="5735638"/>
          <p14:tracePt t="15370" x="8005763" y="5684838"/>
          <p14:tracePt t="15376" x="8039100" y="5634038"/>
          <p14:tracePt t="15384" x="8064500" y="5575300"/>
          <p14:tracePt t="15392" x="8099425" y="5507038"/>
          <p14:tracePt t="15400" x="8115300" y="5464175"/>
          <p14:tracePt t="15408" x="8124825" y="5395913"/>
          <p14:tracePt t="15416" x="8150225" y="5353050"/>
          <p14:tracePt t="15424" x="8158163" y="5302250"/>
          <p14:tracePt t="15432" x="8166100" y="5260975"/>
          <p14:tracePt t="15440" x="8166100" y="5218113"/>
          <p14:tracePt t="15449" x="8166100" y="5175250"/>
          <p14:tracePt t="15458" x="8175625" y="5116513"/>
          <p14:tracePt t="15463" x="8175625" y="5056188"/>
          <p14:tracePt t="15474" x="8175625" y="4997450"/>
          <p14:tracePt t="15480" x="8175625" y="4937125"/>
          <p14:tracePt t="15488" x="8175625" y="4886325"/>
          <p14:tracePt t="15498" x="8175625" y="4852988"/>
          <p14:tracePt t="15504" x="8166100" y="4802188"/>
          <p14:tracePt t="15512" x="8158163" y="4767263"/>
          <p14:tracePt t="15520" x="8158163" y="4741863"/>
          <p14:tracePt t="15528" x="8150225" y="4724400"/>
          <p14:tracePt t="15536" x="8150225" y="4699000"/>
          <p14:tracePt t="15544" x="8150225" y="4691063"/>
          <p14:tracePt t="15552" x="8150225" y="4683125"/>
          <p14:tracePt t="15560" x="8150225" y="4673600"/>
          <p14:tracePt t="15576" x="8150225" y="4665663"/>
          <p14:tracePt t="15584" x="8140700" y="4665663"/>
          <p14:tracePt t="15910" x="8150225" y="4657725"/>
          <p14:tracePt t="15918" x="8166100" y="4657725"/>
          <p14:tracePt t="15926" x="8175625" y="4648200"/>
          <p14:tracePt t="15934" x="8191500" y="4648200"/>
          <p14:tracePt t="15942" x="8218488" y="4640263"/>
          <p14:tracePt t="15950" x="8234363" y="4630738"/>
          <p14:tracePt t="15958" x="8269288" y="4622800"/>
          <p14:tracePt t="15966" x="8302625" y="4605338"/>
          <p14:tracePt t="15974" x="8335963" y="4597400"/>
          <p14:tracePt t="15982" x="8396288" y="4579938"/>
          <p14:tracePt t="15990" x="8472488" y="4554538"/>
          <p14:tracePt t="15998" x="8548688" y="4529138"/>
          <p14:tracePt t="16006" x="8667750" y="4495800"/>
          <p14:tracePt t="16016" x="8769350" y="4470400"/>
          <p14:tracePt t="16022" x="8880475" y="4435475"/>
          <p14:tracePt t="16030" x="8999538" y="4402138"/>
          <p14:tracePt t="16038" x="9118600" y="43688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486805-42EC-43AA-9CDA-DE363BDA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438" y="400050"/>
            <a:ext cx="6335712" cy="508000"/>
          </a:xfrm>
        </p:spPr>
        <p:txBody>
          <a:bodyPr/>
          <a:lstStyle/>
          <a:p>
            <a:r>
              <a:rPr lang="en-US" sz="2800" b="1" dirty="0"/>
              <a:t>Predicting Economic Damage Cont..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02766-B1C1-4F31-BDD4-10546551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48" y="1691141"/>
            <a:ext cx="7380312" cy="382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D5B61-DEE9-47DE-8AE9-5E6165971255}"/>
              </a:ext>
            </a:extLst>
          </p:cNvPr>
          <p:cNvSpPr txBox="1"/>
          <p:nvPr/>
        </p:nvSpPr>
        <p:spPr>
          <a:xfrm>
            <a:off x="827584" y="129024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OLS Regression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E924D-CF07-4404-88EA-C73E34670272}"/>
              </a:ext>
            </a:extLst>
          </p:cNvPr>
          <p:cNvSpPr txBox="1"/>
          <p:nvPr/>
        </p:nvSpPr>
        <p:spPr>
          <a:xfrm>
            <a:off x="539552" y="5589240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R2 – 0.410 of 41%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Adjusted R2 – 0.354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observations 70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2A11E5-2B29-49CE-8E47-44C3E9F3E37E}"/>
              </a:ext>
            </a:extLst>
          </p:cNvPr>
          <p:cNvSpPr/>
          <p:nvPr/>
        </p:nvSpPr>
        <p:spPr>
          <a:xfrm>
            <a:off x="3635896" y="1916832"/>
            <a:ext cx="2592288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BDB54-C938-4BB8-A1E9-CD20CCC21215}"/>
              </a:ext>
            </a:extLst>
          </p:cNvPr>
          <p:cNvSpPr txBox="1"/>
          <p:nvPr/>
        </p:nvSpPr>
        <p:spPr>
          <a:xfrm>
            <a:off x="8316416" y="6237312"/>
            <a:ext cx="432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4921A8-19CE-45F6-8426-209CDCDBD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4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43"/>
    </mc:Choice>
    <mc:Fallback>
      <p:transition spd="slow" advTm="17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47" x="8956675" y="2949575"/>
          <p14:tracePt t="6356" x="8837613" y="2906713"/>
          <p14:tracePt t="6361" x="8718550" y="2855913"/>
          <p14:tracePt t="6370" x="8591550" y="2820988"/>
          <p14:tracePt t="6377" x="8489950" y="2762250"/>
          <p14:tracePt t="6386" x="8396288" y="2727325"/>
          <p14:tracePt t="6396" x="8294688" y="2686050"/>
          <p14:tracePt t="6401" x="8208963" y="2633663"/>
          <p14:tracePt t="6410" x="8140700" y="2608263"/>
          <p14:tracePt t="6417" x="8064500" y="2574925"/>
          <p14:tracePt t="6426" x="8005763" y="2541588"/>
          <p14:tracePt t="6433" x="7945438" y="2524125"/>
          <p14:tracePt t="6442" x="7877175" y="2498725"/>
          <p14:tracePt t="6449" x="7818438" y="2489200"/>
          <p14:tracePt t="6459" x="7758113" y="2473325"/>
          <p14:tracePt t="6465" x="7699375" y="2463800"/>
          <p14:tracePt t="6474" x="7656513" y="2455863"/>
          <p14:tracePt t="6481" x="7605713" y="2447925"/>
          <p14:tracePt t="6490" x="7562850" y="2447925"/>
          <p14:tracePt t="6497" x="7537450" y="2438400"/>
          <p14:tracePt t="6506" x="7512050" y="2430463"/>
          <p14:tracePt t="6513" x="7486650" y="2422525"/>
          <p14:tracePt t="6522" x="7461250" y="2422525"/>
          <p14:tracePt t="6527" x="7427913" y="2413000"/>
          <p14:tracePt t="6537" x="7402513" y="2405063"/>
          <p14:tracePt t="6546" x="7367588" y="2397125"/>
          <p14:tracePt t="6554" x="7316788" y="2387600"/>
          <p14:tracePt t="6563" x="7273925" y="2379663"/>
          <p14:tracePt t="6567" x="7215188" y="2379663"/>
          <p14:tracePt t="6577" x="7172325" y="2379663"/>
          <p14:tracePt t="6583" x="7113588" y="2379663"/>
          <p14:tracePt t="6593" x="7053263" y="2379663"/>
          <p14:tracePt t="6601" x="7010400" y="2379663"/>
          <p14:tracePt t="6608" x="6969125" y="2379663"/>
          <p14:tracePt t="6615" x="6926263" y="2379663"/>
          <p14:tracePt t="6624" x="6875463" y="2379663"/>
          <p14:tracePt t="6631" x="6832600" y="2379663"/>
          <p14:tracePt t="6641" x="6807200" y="2379663"/>
          <p14:tracePt t="6648" x="6772275" y="2379663"/>
          <p14:tracePt t="6657" x="6731000" y="2379663"/>
          <p14:tracePt t="6663" x="6696075" y="2379663"/>
          <p14:tracePt t="6671" x="6645275" y="2379663"/>
          <p14:tracePt t="6679" x="6611938" y="2379663"/>
          <p14:tracePt t="6688" x="6569075" y="2379663"/>
          <p14:tracePt t="6696" x="6535738" y="2379663"/>
          <p14:tracePt t="6704" x="6518275" y="2379663"/>
          <p14:tracePt t="6714" x="6492875" y="2379663"/>
          <p14:tracePt t="6720" x="6475413" y="2379663"/>
          <p14:tracePt t="6735" x="6457950" y="2379663"/>
          <p14:tracePt t="6751" x="6450013" y="2379663"/>
          <p14:tracePt t="7005" x="6450013" y="2371725"/>
          <p14:tracePt t="7013" x="6432550" y="2362200"/>
          <p14:tracePt t="7029" x="6424613" y="2354263"/>
          <p14:tracePt t="7037" x="6416675" y="2344738"/>
          <p14:tracePt t="7045" x="6416675" y="2336800"/>
          <p14:tracePt t="7054" x="6416675" y="2328863"/>
          <p14:tracePt t="7064" x="6407150" y="2319338"/>
          <p14:tracePt t="7095" x="6407150" y="2311400"/>
          <p14:tracePt t="7101" x="6407150" y="2303463"/>
          <p14:tracePt t="7126" x="6399213" y="2303463"/>
          <p14:tracePt t="7181" x="6391275" y="2303463"/>
          <p14:tracePt t="7190" x="6381750" y="2303463"/>
          <p14:tracePt t="7197" x="6373813" y="2303463"/>
          <p14:tracePt t="7206" x="6365875" y="2303463"/>
          <p14:tracePt t="7211" x="6348413" y="2311400"/>
          <p14:tracePt t="7229" x="6348413" y="2319338"/>
          <p14:tracePt t="7238" x="6338888" y="2328863"/>
          <p14:tracePt t="7363" x="6338888" y="2319338"/>
          <p14:tracePt t="7403" x="6338888" y="2311400"/>
          <p14:tracePt t="7420" x="6338888" y="2303463"/>
          <p14:tracePt t="7435" x="6338888" y="2293938"/>
          <p14:tracePt t="7593" x="6338888" y="2286000"/>
          <p14:tracePt t="7611" x="6338888" y="2278063"/>
          <p14:tracePt t="7753" x="6338888" y="2268538"/>
          <p14:tracePt t="7762" x="6338888" y="2252663"/>
          <p14:tracePt t="7770" x="6348413" y="2252663"/>
          <p14:tracePt t="7777" x="6356350" y="2235200"/>
          <p14:tracePt t="7786" x="6373813" y="2217738"/>
          <p14:tracePt t="7793" x="6391275" y="2200275"/>
          <p14:tracePt t="7801" x="6399213" y="2200275"/>
          <p14:tracePt t="7809" x="6399213" y="2184400"/>
          <p14:tracePt t="7817" x="6416675" y="2174875"/>
          <p14:tracePt t="7825" x="6424613" y="2159000"/>
          <p14:tracePt t="7833" x="6432550" y="2159000"/>
          <p14:tracePt t="7841" x="6432550" y="2149475"/>
          <p14:tracePt t="7849" x="6442075" y="2133600"/>
          <p14:tracePt t="7858" x="6450013" y="2133600"/>
          <p14:tracePt t="7874" x="6450013" y="2124075"/>
          <p14:tracePt t="7881" x="6450013" y="2116138"/>
          <p14:tracePt t="7890" x="6450013" y="2108200"/>
          <p14:tracePt t="7897" x="6450013" y="2098675"/>
          <p14:tracePt t="7906" x="6450013" y="2090738"/>
          <p14:tracePt t="7912" x="6450013" y="2082800"/>
          <p14:tracePt t="7920" x="6450013" y="2065338"/>
          <p14:tracePt t="7936" x="6450013" y="2047875"/>
          <p14:tracePt t="7943" x="6450013" y="2039938"/>
          <p14:tracePt t="7960" x="6450013" y="2030413"/>
          <p14:tracePt t="7967" x="6450013" y="2022475"/>
          <p14:tracePt t="8071" x="6442075" y="2022475"/>
          <p14:tracePt t="8095" x="6432550" y="2022475"/>
          <p14:tracePt t="8106" x="6424613" y="2022475"/>
          <p14:tracePt t="8127" x="6416675" y="2022475"/>
          <p14:tracePt t="8160" x="6407150" y="2030413"/>
          <p14:tracePt t="8301" x="6399213" y="2030413"/>
          <p14:tracePt t="8325" x="6399213" y="2039938"/>
          <p14:tracePt t="8341" x="6391275" y="2039938"/>
          <p14:tracePt t="8349" x="6391275" y="2047875"/>
          <p14:tracePt t="8365" x="6381750" y="2047875"/>
          <p14:tracePt t="9352" x="6381750" y="2055813"/>
          <p14:tracePt t="10553" x="6373813" y="2055813"/>
          <p14:tracePt t="10770" x="6373813" y="2065338"/>
          <p14:tracePt t="12153" x="6373813" y="2073275"/>
          <p14:tracePt t="12161" x="6373813" y="2082800"/>
          <p14:tracePt t="12170" x="6356350" y="2098675"/>
          <p14:tracePt t="12177" x="6338888" y="2116138"/>
          <p14:tracePt t="12187" x="6330950" y="2133600"/>
          <p14:tracePt t="12194" x="6305550" y="2141538"/>
          <p14:tracePt t="12201" x="6288088" y="2159000"/>
          <p14:tracePt t="12209" x="6262688" y="2184400"/>
          <p14:tracePt t="12218" x="6229350" y="2192338"/>
          <p14:tracePt t="12223" x="6194425" y="2217738"/>
          <p14:tracePt t="12235" x="6161088" y="2235200"/>
          <p14:tracePt t="12239" x="6127750" y="2252663"/>
          <p14:tracePt t="12250" x="6084888" y="2286000"/>
          <p14:tracePt t="12256" x="6042025" y="2293938"/>
          <p14:tracePt t="12263" x="5999163" y="2319338"/>
          <p14:tracePt t="12272" x="5957888" y="2336800"/>
          <p14:tracePt t="12279" x="5905500" y="2362200"/>
          <p14:tracePt t="12288" x="5864225" y="2371725"/>
          <p14:tracePt t="12295" x="5803900" y="2387600"/>
          <p14:tracePt t="12304" x="5753100" y="2397125"/>
          <p14:tracePt t="12311" x="5719763" y="2405063"/>
          <p14:tracePt t="12320" x="5659438" y="2422525"/>
          <p14:tracePt t="12329" x="5600700" y="2438400"/>
          <p14:tracePt t="12336" x="5540375" y="2455863"/>
          <p14:tracePt t="12343" x="5464175" y="2481263"/>
          <p14:tracePt t="12351" x="5387975" y="2498725"/>
          <p14:tracePt t="12359" x="5302250" y="2524125"/>
          <p14:tracePt t="12368" x="5226050" y="2541588"/>
          <p14:tracePt t="12375" x="5157788" y="2549525"/>
          <p14:tracePt t="12385" x="5081588" y="2574925"/>
          <p14:tracePt t="12391" x="5005388" y="2608263"/>
          <p14:tracePt t="12400" x="4929188" y="2617788"/>
          <p14:tracePt t="12407" x="4868863" y="2633663"/>
          <p14:tracePt t="12415" x="4827588" y="2643188"/>
          <p14:tracePt t="12424" x="4749800" y="2668588"/>
          <p14:tracePt t="12431" x="4691063" y="2686050"/>
          <p14:tracePt t="12440" x="4630738" y="2701925"/>
          <p14:tracePt t="12447" x="4564063" y="2719388"/>
          <p14:tracePt t="12455" x="4503738" y="2727325"/>
          <p14:tracePt t="12463" x="4470400" y="2744788"/>
          <p14:tracePt t="12472" x="4427538" y="2752725"/>
          <p14:tracePt t="12479" x="4394200" y="2762250"/>
          <p14:tracePt t="12488" x="4359275" y="2770188"/>
          <p14:tracePt t="12495" x="4333875" y="2778125"/>
          <p14:tracePt t="12504" x="4316413" y="2778125"/>
          <p14:tracePt t="12511" x="4283075" y="2787650"/>
          <p14:tracePt t="12520" x="4257675" y="2795588"/>
          <p14:tracePt t="12528" x="4224338" y="2805113"/>
          <p14:tracePt t="12536" x="4197350" y="2805113"/>
          <p14:tracePt t="12543" x="4146550" y="2813050"/>
          <p14:tracePt t="12550" x="4121150" y="2820988"/>
          <p14:tracePt t="12559" x="4070350" y="2820988"/>
          <p14:tracePt t="12565" x="4044950" y="2830513"/>
          <p14:tracePt t="12576" x="4011613" y="2838450"/>
          <p14:tracePt t="12585" x="3986213" y="2838450"/>
          <p14:tracePt t="12590" x="3960813" y="2846388"/>
          <p14:tracePt t="12600" x="3951288" y="2846388"/>
          <p14:tracePt t="12605" x="3943350" y="2846388"/>
          <p14:tracePt t="12622" x="3935413" y="2846388"/>
          <p14:tracePt t="12685" x="3925888" y="2846388"/>
          <p14:tracePt t="12702" x="3917950" y="2846388"/>
          <p14:tracePt t="12710" x="3908425" y="2838450"/>
          <p14:tracePt t="12717" x="3900488" y="2838450"/>
          <p14:tracePt t="12727" x="3883025" y="2820988"/>
          <p14:tracePt t="12736" x="3867150" y="2813050"/>
          <p14:tracePt t="12741" x="3857625" y="2795588"/>
          <p14:tracePt t="12750" x="3832225" y="2778125"/>
          <p14:tracePt t="12757" x="3806825" y="2762250"/>
          <p14:tracePt t="12765" x="3781425" y="2752725"/>
          <p14:tracePt t="12773" x="3756025" y="2744788"/>
          <p14:tracePt t="12781" x="3738563" y="2727325"/>
          <p14:tracePt t="12789" x="3713163" y="2719388"/>
          <p14:tracePt t="12797" x="3687763" y="2701925"/>
          <p14:tracePt t="12806" x="3662363" y="2686050"/>
          <p14:tracePt t="12813" x="3646488" y="2676525"/>
          <p14:tracePt t="12822" x="3619500" y="2660650"/>
          <p14:tracePt t="12829" x="3594100" y="2651125"/>
          <p14:tracePt t="12839" x="3568700" y="2643188"/>
          <p14:tracePt t="12845" x="3560763" y="2643188"/>
          <p14:tracePt t="12854" x="3535363" y="2633663"/>
          <p14:tracePt t="12861" x="3509963" y="2633663"/>
          <p14:tracePt t="12884" x="3467100" y="2625725"/>
          <p14:tracePt t="12888" x="3441700" y="2617788"/>
          <p14:tracePt t="12894" x="3416300" y="2617788"/>
          <p14:tracePt t="12901" x="3398838" y="2617788"/>
          <p14:tracePt t="12909" x="3365500" y="2617788"/>
          <p14:tracePt t="12918" x="3330575" y="2617788"/>
          <p14:tracePt t="12925" x="3297238" y="2608263"/>
          <p14:tracePt t="12934" x="3271838" y="2608263"/>
          <p14:tracePt t="12941" x="3238500" y="2608263"/>
          <p14:tracePt t="12950" x="3203575" y="2608263"/>
          <p14:tracePt t="12958" x="3160713" y="2608263"/>
          <p14:tracePt t="12965" x="3127375" y="2625725"/>
          <p14:tracePt t="12973" x="3076575" y="2643188"/>
          <p14:tracePt t="12979" x="3051175" y="2651125"/>
          <p14:tracePt t="12989" x="3025775" y="2676525"/>
          <p14:tracePt t="12995" x="3008313" y="2693988"/>
          <p14:tracePt t="13005" x="2990850" y="2719388"/>
          <p14:tracePt t="13011" x="2974975" y="2736850"/>
          <p14:tracePt t="13020" x="2965450" y="2762250"/>
          <p14:tracePt t="13027" x="2957513" y="2787650"/>
          <p14:tracePt t="13036" x="2949575" y="2813050"/>
          <p14:tracePt t="13043" x="2949575" y="2830513"/>
          <p14:tracePt t="13052" x="2949575" y="2855913"/>
          <p14:tracePt t="13059" x="2949575" y="2881313"/>
          <p14:tracePt t="13067" x="2957513" y="2906713"/>
          <p14:tracePt t="13076" x="2982913" y="2922588"/>
          <p14:tracePt t="13086" x="3008313" y="2949575"/>
          <p14:tracePt t="13091" x="3033713" y="2990850"/>
          <p14:tracePt t="13100" x="3059113" y="3016250"/>
          <p14:tracePt t="13107" x="3094038" y="3033713"/>
          <p14:tracePt t="13117" x="3144838" y="3051175"/>
          <p14:tracePt t="13124" x="3186113" y="3067050"/>
          <p14:tracePt t="13131" x="3238500" y="3084513"/>
          <p14:tracePt t="13139" x="3279775" y="3094038"/>
          <p14:tracePt t="13150" x="3340100" y="3094038"/>
          <p14:tracePt t="13155" x="3390900" y="3109913"/>
          <p14:tracePt t="13163" x="3441700" y="3109913"/>
          <p14:tracePt t="13172" x="3492500" y="3109913"/>
          <p14:tracePt t="13179" x="3535363" y="3109913"/>
          <p14:tracePt t="13188" x="3578225" y="3094038"/>
          <p14:tracePt t="13195" x="3603625" y="3067050"/>
          <p14:tracePt t="13206" x="3629025" y="3059113"/>
          <p14:tracePt t="13211" x="3654425" y="3033713"/>
          <p14:tracePt t="13220" x="3671888" y="3008313"/>
          <p14:tracePt t="13228" x="3687763" y="2990850"/>
          <p14:tracePt t="13236" x="3697288" y="2965450"/>
          <p14:tracePt t="13243" x="3705225" y="2932113"/>
          <p14:tracePt t="13252" x="3713163" y="2914650"/>
          <p14:tracePt t="13260" x="3722688" y="2889250"/>
          <p14:tracePt t="13268" x="3722688" y="2863850"/>
          <p14:tracePt t="13276" x="3722688" y="2846388"/>
          <p14:tracePt t="13284" x="3722688" y="2813050"/>
          <p14:tracePt t="13291" x="3722688" y="2787650"/>
          <p14:tracePt t="13301" x="3722688" y="2778125"/>
          <p14:tracePt t="13307" x="3722688" y="2752725"/>
          <p14:tracePt t="13315" x="3713163" y="2727325"/>
          <p14:tracePt t="13323" x="3705225" y="2701925"/>
          <p14:tracePt t="13331" x="3687763" y="2693988"/>
          <p14:tracePt t="13339" x="3671888" y="2668588"/>
          <p14:tracePt t="13347" x="3654425" y="2660650"/>
          <p14:tracePt t="13354" x="3636963" y="2643188"/>
          <p14:tracePt t="13363" x="3629025" y="2633663"/>
          <p14:tracePt t="13370" x="3611563" y="2625725"/>
          <p14:tracePt t="13377" x="3594100" y="2625725"/>
          <p14:tracePt t="13387" x="3586163" y="2625725"/>
          <p14:tracePt t="13393" x="3560763" y="2617788"/>
          <p14:tracePt t="13403" x="3543300" y="2617788"/>
          <p14:tracePt t="13410" x="3527425" y="2617788"/>
          <p14:tracePt t="13417" x="3492500" y="2617788"/>
          <p14:tracePt t="13426" x="3467100" y="2617788"/>
          <p14:tracePt t="13434" x="3459163" y="2617788"/>
          <p14:tracePt t="13441" x="3441700" y="2617788"/>
          <p14:tracePt t="13451" x="3424238" y="2617788"/>
          <p14:tracePt t="13458" x="3416300" y="2617788"/>
          <p14:tracePt t="13466" x="3408363" y="2617788"/>
          <p14:tracePt t="13474" x="3398838" y="2617788"/>
          <p14:tracePt t="13903" x="3398838" y="2608263"/>
          <p14:tracePt t="14015" x="3398838" y="2600325"/>
          <p14:tracePt t="14031" x="3398838" y="2592388"/>
          <p14:tracePt t="14063" x="3398838" y="2582863"/>
          <p14:tracePt t="14085" x="3398838" y="2574925"/>
          <p14:tracePt t="14117" x="3390900" y="2574925"/>
          <p14:tracePt t="14125" x="3373438" y="2574925"/>
          <p14:tracePt t="14133" x="3373438" y="2566988"/>
          <p14:tracePt t="14143" x="3348038" y="2566988"/>
          <p14:tracePt t="14151" x="3340100" y="2557463"/>
          <p14:tracePt t="14157" x="3322638" y="2557463"/>
          <p14:tracePt t="14166" x="3305175" y="2549525"/>
          <p14:tracePt t="14173" x="3297238" y="2549525"/>
          <p14:tracePt t="14181" x="3279775" y="2541588"/>
          <p14:tracePt t="14190" x="3263900" y="2541588"/>
          <p14:tracePt t="14206" x="3246438" y="2541588"/>
          <p14:tracePt t="14213" x="3238500" y="2541588"/>
          <p14:tracePt t="14229" x="3221038" y="2541588"/>
          <p14:tracePt t="14238" x="3203575" y="2549525"/>
          <p14:tracePt t="14245" x="3195638" y="2557463"/>
          <p14:tracePt t="14254" x="3178175" y="2574925"/>
          <p14:tracePt t="14261" x="3152775" y="2592388"/>
          <p14:tracePt t="14270" x="3135313" y="2608263"/>
          <p14:tracePt t="14277" x="3127375" y="2625725"/>
          <p14:tracePt t="14286" x="3109913" y="2643188"/>
          <p14:tracePt t="14293" x="3094038" y="2668588"/>
          <p14:tracePt t="14302" x="3076575" y="2686050"/>
          <p14:tracePt t="14309" x="3059113" y="2701925"/>
          <p14:tracePt t="14318" x="3051175" y="2727325"/>
          <p14:tracePt t="14325" x="3041650" y="2762250"/>
          <p14:tracePt t="14333" x="3041650" y="2787650"/>
          <p14:tracePt t="14341" x="3041650" y="2813050"/>
          <p14:tracePt t="14350" x="3041650" y="2838450"/>
          <p14:tracePt t="14357" x="3041650" y="2871788"/>
          <p14:tracePt t="14366" x="3051175" y="2906713"/>
          <p14:tracePt t="14371" x="3084513" y="2940050"/>
          <p14:tracePt t="14381" x="3109913" y="2990850"/>
          <p14:tracePt t="14387" x="3135313" y="3025775"/>
          <p14:tracePt t="14395" x="3170238" y="3067050"/>
          <p14:tracePt t="14404" x="3195638" y="3084513"/>
          <p14:tracePt t="14411" x="3228975" y="3127375"/>
          <p14:tracePt t="14420" x="3263900" y="3152775"/>
          <p14:tracePt t="14429" x="3289300" y="3178175"/>
          <p14:tracePt t="14436" x="3330575" y="3203575"/>
          <p14:tracePt t="14443" x="3365500" y="3238500"/>
          <p14:tracePt t="14452" x="3390900" y="3246438"/>
          <p14:tracePt t="14459" x="3424238" y="3279775"/>
          <p14:tracePt t="14468" x="3459163" y="3297238"/>
          <p14:tracePt t="14475" x="3484563" y="3305175"/>
          <p14:tracePt t="14483" x="3527425" y="3314700"/>
          <p14:tracePt t="14491" x="3560763" y="3322638"/>
          <p14:tracePt t="14500" x="3594100" y="3330575"/>
          <p14:tracePt t="14507" x="3619500" y="3330575"/>
          <p14:tracePt t="14516" x="3654425" y="3330575"/>
          <p14:tracePt t="14524" x="3687763" y="3330575"/>
          <p14:tracePt t="14532" x="3722688" y="3330575"/>
          <p14:tracePt t="14539" x="3738563" y="3330575"/>
          <p14:tracePt t="14547" x="3763963" y="3322638"/>
          <p14:tracePt t="14555" x="3790950" y="3305175"/>
          <p14:tracePt t="14563" x="3806825" y="3289300"/>
          <p14:tracePt t="14571" x="3816350" y="3279775"/>
          <p14:tracePt t="14579" x="3832225" y="3254375"/>
          <p14:tracePt t="14588" x="3841750" y="3246438"/>
          <p14:tracePt t="14595" x="3849688" y="3211513"/>
          <p14:tracePt t="14604" x="3857625" y="3186113"/>
          <p14:tracePt t="14611" x="3857625" y="3160713"/>
          <p14:tracePt t="14620" x="3857625" y="3119438"/>
          <p14:tracePt t="14627" x="3857625" y="3094038"/>
          <p14:tracePt t="14636" x="3857625" y="3059113"/>
          <p14:tracePt t="14643" x="3849688" y="3025775"/>
          <p14:tracePt t="14652" x="3824288" y="2990850"/>
          <p14:tracePt t="14660" x="3790950" y="2949575"/>
          <p14:tracePt t="14669" x="3773488" y="2922588"/>
          <p14:tracePt t="14675" x="3738563" y="2889250"/>
          <p14:tracePt t="14683" x="3722688" y="2863850"/>
          <p14:tracePt t="14691" x="3705225" y="2846388"/>
          <p14:tracePt t="14697" x="3687763" y="2838450"/>
          <p14:tracePt t="14707" x="3662363" y="2820988"/>
          <p14:tracePt t="14713" x="3646488" y="2805113"/>
          <p14:tracePt t="14723" x="3646488" y="2795588"/>
          <p14:tracePt t="14729" x="3629025" y="2787650"/>
          <p14:tracePt t="14738" x="3611563" y="2778125"/>
          <p14:tracePt t="14748" x="3603625" y="2778125"/>
          <p14:tracePt t="14754" x="3594100" y="2778125"/>
          <p14:tracePt t="14761" x="3586163" y="2770188"/>
          <p14:tracePt t="14771" x="3578225" y="2770188"/>
          <p14:tracePt t="14786" x="3568700" y="2770188"/>
          <p14:tracePt t="14809" x="3560763" y="2762250"/>
          <p14:tracePt t="15717" x="3568700" y="2778125"/>
          <p14:tracePt t="15725" x="3586163" y="2787650"/>
          <p14:tracePt t="15734" x="3611563" y="2805113"/>
          <p14:tracePt t="15741" x="3629025" y="2820988"/>
          <p14:tracePt t="15749" x="3654425" y="2830513"/>
          <p14:tracePt t="15757" x="3687763" y="2846388"/>
          <p14:tracePt t="15767" x="3722688" y="2863850"/>
          <p14:tracePt t="15773" x="3756025" y="2871788"/>
          <p14:tracePt t="15783" x="3798888" y="2881313"/>
          <p14:tracePt t="15789" x="3832225" y="2889250"/>
          <p14:tracePt t="15798" x="3883025" y="2889250"/>
          <p14:tracePt t="15803" x="3943350" y="2897188"/>
          <p14:tracePt t="15814" x="4002088" y="2906713"/>
          <p14:tracePt t="15820" x="4070350" y="2906713"/>
          <p14:tracePt t="15829" x="4156075" y="2906713"/>
          <p14:tracePt t="15836" x="4257675" y="2906713"/>
          <p14:tracePt t="15845" x="4351338" y="2922588"/>
          <p14:tracePt t="15852" x="4452938" y="2922588"/>
          <p14:tracePt t="15859" x="4554538" y="2922588"/>
          <p14:tracePt t="15868" x="4640263" y="2932113"/>
          <p14:tracePt t="15875" x="4724400" y="2932113"/>
          <p14:tracePt t="15883" x="4802188" y="2940050"/>
          <p14:tracePt t="15891" x="4852988" y="2940050"/>
          <p14:tracePt t="15902" x="4929188" y="2940050"/>
          <p14:tracePt t="15907" x="4987925" y="2965450"/>
          <p14:tracePt t="15917" x="5030788" y="2965450"/>
          <p14:tracePt t="15923" x="5081588" y="2974975"/>
          <p14:tracePt t="15932" x="5106988" y="2982913"/>
          <p14:tracePt t="15939" x="5124450" y="2990850"/>
          <p14:tracePt t="15948" x="5149850" y="2990850"/>
          <p14:tracePt t="15956" x="5167313" y="3000375"/>
          <p14:tracePt t="15963" x="5175250" y="3008313"/>
          <p14:tracePt t="15971" x="5192713" y="3016250"/>
          <p14:tracePt t="15979" x="5208588" y="3025775"/>
          <p14:tracePt t="15989" x="5208588" y="3033713"/>
          <p14:tracePt t="15996" x="5218113" y="3033713"/>
          <p14:tracePt t="16005" x="5218113" y="3041650"/>
          <p14:tracePt t="16011" x="5226050" y="3051175"/>
          <p14:tracePt t="16020" x="5235575" y="3051175"/>
          <p14:tracePt t="16036" x="5235575" y="3059113"/>
          <p14:tracePt t="16052" x="5235575" y="3067050"/>
          <p14:tracePt t="16068" x="5235575" y="3076575"/>
          <p14:tracePt t="16084" x="5243513" y="3076575"/>
          <p14:tracePt t="16148" x="5251450" y="3076575"/>
          <p14:tracePt t="16154" x="5251450" y="3084513"/>
          <p14:tracePt t="16171" x="5251450" y="3094038"/>
          <p14:tracePt t="16179" x="5260975" y="3094038"/>
          <p14:tracePt t="16194" x="5268913" y="3094038"/>
          <p14:tracePt t="16204" x="5276850" y="3094038"/>
          <p14:tracePt t="16209" x="5276850" y="3101975"/>
          <p14:tracePt t="16241" x="5286375" y="3101975"/>
          <p14:tracePt t="16250" x="5286375" y="3109913"/>
          <p14:tracePt t="16378" x="5286375" y="3119438"/>
          <p14:tracePt t="16386" x="5294313" y="3119438"/>
          <p14:tracePt t="16409" x="5294313" y="3127375"/>
          <p14:tracePt t="16418" x="5294313" y="3135313"/>
          <p14:tracePt t="16425" x="5302250" y="3135313"/>
          <p14:tracePt t="16445" x="5311775" y="3144838"/>
          <p14:tracePt t="16457" x="5319713" y="3152775"/>
          <p14:tracePt t="16465" x="5319713" y="3160713"/>
          <p14:tracePt t="16473" x="5327650" y="3160713"/>
          <p14:tracePt t="16482" x="5337175" y="3160713"/>
          <p14:tracePt t="16489" x="5337175" y="3170238"/>
          <p14:tracePt t="16498" x="5353050" y="3178175"/>
          <p14:tracePt t="16503" x="5362575" y="3178175"/>
          <p14:tracePt t="16513" x="5370513" y="3178175"/>
          <p14:tracePt t="16520" x="5387975" y="3186113"/>
          <p14:tracePt t="16527" x="5413375" y="3195638"/>
          <p14:tracePt t="16537" x="5430838" y="3195638"/>
          <p14:tracePt t="16543" x="5456238" y="3203575"/>
          <p14:tracePt t="16553" x="5481638" y="3203575"/>
          <p14:tracePt t="16559" x="5514975" y="3211513"/>
          <p14:tracePt t="16568" x="5540375" y="3221038"/>
          <p14:tracePt t="16575" x="5575300" y="3221038"/>
          <p14:tracePt t="16584" x="5608638" y="3228975"/>
          <p14:tracePt t="16591" x="5668963" y="3228975"/>
          <p14:tracePt t="16600" x="5710238" y="3238500"/>
          <p14:tracePt t="16607" x="5770563" y="3238500"/>
          <p14:tracePt t="16616" x="5846763" y="3246438"/>
          <p14:tracePt t="16623" x="5897563" y="3246438"/>
          <p14:tracePt t="16632" x="5973763" y="3263900"/>
          <p14:tracePt t="16639" x="6042025" y="3263900"/>
          <p14:tracePt t="16648" x="6118225" y="3263900"/>
          <p14:tracePt t="16655" x="6186488" y="3263900"/>
          <p14:tracePt t="16663" x="6262688" y="3271838"/>
          <p14:tracePt t="16671" x="6330950" y="3271838"/>
          <p14:tracePt t="16679" x="6391275" y="3271838"/>
          <p14:tracePt t="16687" x="6467475" y="3279775"/>
          <p14:tracePt t="16696" x="6535738" y="3279775"/>
          <p14:tracePt t="16704" x="6594475" y="3289300"/>
          <p14:tracePt t="16712" x="6654800" y="3289300"/>
          <p14:tracePt t="16720" x="6713538" y="3297238"/>
          <p14:tracePt t="16727" x="6772275" y="3297238"/>
          <p14:tracePt t="16736" x="6815138" y="3305175"/>
          <p14:tracePt t="16743" x="6858000" y="3305175"/>
          <p14:tracePt t="16752" x="6900863" y="3305175"/>
          <p14:tracePt t="16759" x="6934200" y="3305175"/>
          <p14:tracePt t="16768" x="6977063" y="3314700"/>
          <p14:tracePt t="16775" x="7010400" y="3314700"/>
          <p14:tracePt t="16784" x="7045325" y="3314700"/>
          <p14:tracePt t="16791" x="7088188" y="3314700"/>
          <p14:tracePt t="16800" x="7104063" y="3314700"/>
          <p14:tracePt t="16809" x="7138988" y="3314700"/>
          <p14:tracePt t="16816" x="7172325" y="3314700"/>
          <p14:tracePt t="16823" x="7197725" y="3314700"/>
          <p14:tracePt t="16832" x="7240588" y="3314700"/>
          <p14:tracePt t="16839" x="7273925" y="3314700"/>
          <p14:tracePt t="16848" x="7308850" y="3314700"/>
          <p14:tracePt t="16857" x="7342188" y="3314700"/>
          <p14:tracePt t="16862" x="7385050" y="3314700"/>
          <p14:tracePt t="16871" x="7427913" y="3314700"/>
          <p14:tracePt t="16878" x="7469188" y="3314700"/>
          <p14:tracePt t="16886" x="7512050" y="3330575"/>
          <p14:tracePt t="16893" x="7572375" y="3330575"/>
          <p14:tracePt t="16903" x="7631113" y="3330575"/>
          <p14:tracePt t="16911" x="7691438" y="3340100"/>
          <p14:tracePt t="16918" x="7758113" y="3340100"/>
          <p14:tracePt t="16925" x="7835900" y="3348038"/>
          <p14:tracePt t="16934" x="7920038" y="3348038"/>
          <p14:tracePt t="16941" x="7988300" y="3348038"/>
          <p14:tracePt t="16949" x="8081963" y="3355975"/>
          <p14:tracePt t="16957" x="8166100" y="3365500"/>
          <p14:tracePt t="16965" x="8251825" y="3365500"/>
          <p14:tracePt t="16975" x="8335963" y="3382963"/>
          <p14:tracePt t="16982" x="8421688" y="3390900"/>
          <p14:tracePt t="16991" x="8507413" y="3398838"/>
          <p14:tracePt t="16998" x="8599488" y="3398838"/>
          <p14:tracePt t="17005" x="8693150" y="3416300"/>
          <p14:tracePt t="17014" x="8786813" y="3424238"/>
          <p14:tracePt t="17021" x="8872538" y="3441700"/>
          <p14:tracePt t="17029" x="8974138" y="3441700"/>
          <p14:tracePt t="17037" x="9058275" y="3459163"/>
          <p14:tracePt t="17045" x="9126538" y="34671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ACD5-A91B-4F8C-83D3-808875DA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790C0-5752-4CAB-A03A-AEFEE2D68EAA}"/>
              </a:ext>
            </a:extLst>
          </p:cNvPr>
          <p:cNvSpPr txBox="1"/>
          <p:nvPr/>
        </p:nvSpPr>
        <p:spPr>
          <a:xfrm>
            <a:off x="611560" y="1628800"/>
            <a:ext cx="7704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used for Predicting Deaths Related to Hurricanes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Linear Regression model had an R</a:t>
            </a:r>
            <a:r>
              <a:rPr lang="en-US" baseline="30000" dirty="0"/>
              <a:t>2</a:t>
            </a:r>
            <a:r>
              <a:rPr lang="en-US" dirty="0"/>
              <a:t> -2.41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OLS model without binning R</a:t>
            </a:r>
            <a:r>
              <a:rPr lang="en-US" baseline="30000" dirty="0"/>
              <a:t>2</a:t>
            </a:r>
            <a:r>
              <a:rPr lang="en-US" dirty="0"/>
              <a:t> 0.224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OLS model with binning R</a:t>
            </a:r>
            <a:r>
              <a:rPr lang="en-US" baseline="30000" dirty="0"/>
              <a:t>2 </a:t>
            </a:r>
            <a:r>
              <a:rPr lang="en-US" dirty="0"/>
              <a:t>0.095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not ideal I believe more detail data and different data is needed to improve the prediction of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Categorizing the deaths would assist the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E3E7D-0AFF-4C96-8272-6217B67B7134}"/>
              </a:ext>
            </a:extLst>
          </p:cNvPr>
          <p:cNvSpPr txBox="1"/>
          <p:nvPr/>
        </p:nvSpPr>
        <p:spPr>
          <a:xfrm>
            <a:off x="616039" y="4077072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used for Predicting Economic Damage Related to Hurricanes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data from 1950 forward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Tree model R</a:t>
            </a:r>
            <a:r>
              <a:rPr lang="en-US" baseline="30000" dirty="0"/>
              <a:t>2</a:t>
            </a:r>
            <a:r>
              <a:rPr lang="en-US" dirty="0"/>
              <a:t> of 0.025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OLS model R</a:t>
            </a:r>
            <a:r>
              <a:rPr lang="en-US" baseline="30000" dirty="0"/>
              <a:t>2</a:t>
            </a:r>
            <a:r>
              <a:rPr lang="en-US" dirty="0"/>
              <a:t> of 0.410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seems better used for Economic Damage compared to Deaths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of 0.410 is not great there is room for improvement using another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19755-1FBD-4801-AC26-0F7026E52288}"/>
              </a:ext>
            </a:extLst>
          </p:cNvPr>
          <p:cNvSpPr txBox="1"/>
          <p:nvPr/>
        </p:nvSpPr>
        <p:spPr>
          <a:xfrm>
            <a:off x="8316416" y="6237312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95FACB-E3D2-4B83-80A9-C763CA49F15D}"/>
              </a:ext>
            </a:extLst>
          </p:cNvPr>
          <p:cNvCxnSpPr/>
          <p:nvPr/>
        </p:nvCxnSpPr>
        <p:spPr>
          <a:xfrm>
            <a:off x="467544" y="3861048"/>
            <a:ext cx="806489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0272A2-26E6-4D2D-B26F-BE330F91DAF7}"/>
              </a:ext>
            </a:extLst>
          </p:cNvPr>
          <p:cNvSpPr/>
          <p:nvPr/>
        </p:nvSpPr>
        <p:spPr>
          <a:xfrm>
            <a:off x="5220072" y="2276873"/>
            <a:ext cx="216024" cy="21602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6A65E191-3844-46C6-8F91-251C3C835F60}"/>
              </a:ext>
            </a:extLst>
          </p:cNvPr>
          <p:cNvSpPr/>
          <p:nvPr/>
        </p:nvSpPr>
        <p:spPr>
          <a:xfrm>
            <a:off x="3851920" y="4941169"/>
            <a:ext cx="216024" cy="21602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0706CF1-ECB7-48CD-8E08-4BC843A264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45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59"/>
    </mc:Choice>
    <mc:Fallback>
      <p:transition spd="slow" advTm="34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696" y="3285926"/>
            <a:ext cx="7056438" cy="71913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Thank you.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0F420-919B-45A0-BD3E-7287AE895B22}"/>
              </a:ext>
            </a:extLst>
          </p:cNvPr>
          <p:cNvSpPr txBox="1"/>
          <p:nvPr/>
        </p:nvSpPr>
        <p:spPr>
          <a:xfrm>
            <a:off x="8316416" y="6237312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05E2BF-70C9-4BF9-9979-AD2B7FA75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42"/>
    </mc:Choice>
    <mc:Fallback>
      <p:transition spd="slow" advTm="7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76" x="8277225" y="3152775"/>
          <p14:tracePt t="6684" x="7699375" y="3109913"/>
          <p14:tracePt t="6692" x="7078663" y="3051175"/>
          <p14:tracePt t="6700" x="6467475" y="3008313"/>
          <p14:tracePt t="6710" x="5770563" y="2922588"/>
          <p14:tracePt t="6716" x="5064125" y="2830513"/>
          <p14:tracePt t="6724" x="4359275" y="2719388"/>
          <p14:tracePt t="6732" x="3738563" y="2617788"/>
          <p14:tracePt t="6742" x="3109913" y="2438400"/>
          <p14:tracePt t="6748" x="2506663" y="2268538"/>
          <p14:tracePt t="6757" x="1903413" y="2098675"/>
          <p14:tracePt t="6764" x="1325563" y="1903413"/>
          <p14:tracePt t="6776" x="688975" y="1657350"/>
          <p14:tracePt t="6780" x="76200" y="14446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1BDA-110D-47B0-B1D0-51F3F57B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of Our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EA277-5B82-4718-B087-53C1B4C2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57338"/>
            <a:ext cx="8280598" cy="4752975"/>
          </a:xfrm>
        </p:spPr>
        <p:txBody>
          <a:bodyPr/>
          <a:lstStyle/>
          <a:p>
            <a:r>
              <a:rPr lang="en-US" sz="2400" dirty="0"/>
              <a:t>Intro</a:t>
            </a:r>
          </a:p>
          <a:p>
            <a:r>
              <a:rPr lang="en-US" sz="2400" dirty="0"/>
              <a:t>Hurricane background</a:t>
            </a:r>
          </a:p>
          <a:p>
            <a:r>
              <a:rPr lang="en-US" sz="2400" dirty="0"/>
              <a:t>A hurricane story</a:t>
            </a:r>
          </a:p>
          <a:p>
            <a:r>
              <a:rPr lang="en-US" sz="2400" dirty="0"/>
              <a:t>Some interesting facts about hurricanes</a:t>
            </a:r>
          </a:p>
          <a:p>
            <a:r>
              <a:rPr lang="en-US" sz="2400" dirty="0"/>
              <a:t>Hurricane energy </a:t>
            </a:r>
            <a:r>
              <a:rPr lang="en-US" sz="2000" dirty="0"/>
              <a:t>(There big, there bad they pack a punch)</a:t>
            </a:r>
          </a:p>
          <a:p>
            <a:r>
              <a:rPr lang="en-US" sz="2400" dirty="0"/>
              <a:t>Deaths caused by past hurricanes</a:t>
            </a:r>
          </a:p>
          <a:p>
            <a:r>
              <a:rPr lang="en-US" sz="2400" dirty="0"/>
              <a:t>Predicting hurricane related deaths </a:t>
            </a:r>
            <a:r>
              <a:rPr lang="en-US" sz="2000" dirty="0"/>
              <a:t>(Can we predict death?)</a:t>
            </a:r>
          </a:p>
          <a:p>
            <a:r>
              <a:rPr lang="en-US" sz="2400" dirty="0"/>
              <a:t>Economic damage due to hurricanes</a:t>
            </a:r>
          </a:p>
          <a:p>
            <a:r>
              <a:rPr lang="en-US" sz="2400" dirty="0"/>
              <a:t>Predicting economic loss</a:t>
            </a:r>
          </a:p>
          <a:p>
            <a:r>
              <a:rPr lang="en-US" sz="2400" dirty="0"/>
              <a:t>The aftermath of hurricane (</a:t>
            </a:r>
            <a:r>
              <a:rPr lang="en-US" sz="2000" dirty="0"/>
              <a:t>Friend or Foo?)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A3852-3B3E-49E5-A0D7-72A255E6A333}"/>
              </a:ext>
            </a:extLst>
          </p:cNvPr>
          <p:cNvSpPr txBox="1"/>
          <p:nvPr/>
        </p:nvSpPr>
        <p:spPr>
          <a:xfrm>
            <a:off x="8316416" y="6237312"/>
            <a:ext cx="21602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D9E316D-3338-40B2-81EE-00973F99E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5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18"/>
    </mc:Choice>
    <mc:Fallback>
      <p:transition spd="slow" advTm="25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90A4-7369-4769-932A-053CFF2C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Hurricanes -</a:t>
            </a:r>
            <a:r>
              <a:rPr lang="en-US" dirty="0"/>
              <a:t> </a:t>
            </a:r>
            <a:r>
              <a:rPr lang="en-US" sz="1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802D-B210-4910-ACF2-04686D63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0" y="1557339"/>
            <a:ext cx="7200900" cy="4030686"/>
          </a:xfrm>
        </p:spPr>
        <p:txBody>
          <a:bodyPr/>
          <a:lstStyle/>
          <a:p>
            <a:r>
              <a:rPr lang="en-US" dirty="0"/>
              <a:t>What do I call them?</a:t>
            </a:r>
          </a:p>
          <a:p>
            <a:endParaRPr lang="en-US" dirty="0"/>
          </a:p>
          <a:p>
            <a:r>
              <a:rPr lang="en-US" dirty="0"/>
              <a:t>Life cycle of a hurricane</a:t>
            </a:r>
          </a:p>
          <a:p>
            <a:endParaRPr lang="en-US" dirty="0"/>
          </a:p>
          <a:p>
            <a:r>
              <a:rPr lang="en-US" dirty="0"/>
              <a:t>How are hurricanes named?</a:t>
            </a:r>
          </a:p>
          <a:p>
            <a:endParaRPr lang="en-US" dirty="0"/>
          </a:p>
          <a:p>
            <a:r>
              <a:rPr lang="en-US" dirty="0"/>
              <a:t>How is the intensity of a tropical storm determined?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5648C-072A-4ACF-8F6D-F770B66079D2}"/>
              </a:ext>
            </a:extLst>
          </p:cNvPr>
          <p:cNvSpPr txBox="1"/>
          <p:nvPr/>
        </p:nvSpPr>
        <p:spPr>
          <a:xfrm>
            <a:off x="8316416" y="6237312"/>
            <a:ext cx="21602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2E101A6-8C53-4466-8846-B76AD434B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5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03"/>
    </mc:Choice>
    <mc:Fallback>
      <p:transition spd="slow" advTm="66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8B6D-E0E9-4F9F-B996-DB7C90E6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Hurricane Matthew - 2016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A1F5D-31A5-4E01-998F-4A4DAFB16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84785"/>
            <a:ext cx="7200900" cy="1440159"/>
          </a:xfrm>
        </p:spPr>
        <p:txBody>
          <a:bodyPr/>
          <a:lstStyle/>
          <a:p>
            <a:r>
              <a:rPr lang="en-US" sz="2400" dirty="0"/>
              <a:t>14</a:t>
            </a:r>
            <a:r>
              <a:rPr lang="en-US" sz="2400" baseline="30000" dirty="0"/>
              <a:t>th</a:t>
            </a:r>
            <a:r>
              <a:rPr lang="en-US" sz="2400" dirty="0"/>
              <a:t> Named Storm turned into a Hurricane</a:t>
            </a:r>
          </a:p>
          <a:p>
            <a:r>
              <a:rPr lang="en-US" sz="2400" dirty="0"/>
              <a:t>Lasted from Sept 28</a:t>
            </a:r>
            <a:r>
              <a:rPr lang="en-US" sz="2400" baseline="30000" dirty="0"/>
              <a:t>th</a:t>
            </a:r>
            <a:r>
              <a:rPr lang="en-US" sz="2400" dirty="0"/>
              <a:t> – October 9</a:t>
            </a:r>
          </a:p>
          <a:p>
            <a:r>
              <a:rPr lang="en-US" sz="2400" dirty="0"/>
              <a:t>Category 4 when it came on shore in Florida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E7F75-E753-4474-B350-7F433BC27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48" y="3068960"/>
            <a:ext cx="3311738" cy="2976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57D65-8D42-42D1-A5EE-26A2A6D6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052" y="3573017"/>
            <a:ext cx="2979806" cy="2976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130B4-A4C7-4749-9287-067B61DAFD02}"/>
              </a:ext>
            </a:extLst>
          </p:cNvPr>
          <p:cNvSpPr txBox="1"/>
          <p:nvPr/>
        </p:nvSpPr>
        <p:spPr>
          <a:xfrm>
            <a:off x="8316416" y="6237312"/>
            <a:ext cx="21602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82F1382-20D9-4D78-8B2D-6A78CFA533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9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22"/>
    </mc:Choice>
    <mc:Fallback>
      <p:transition spd="slow" advTm="179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E065-942D-4428-9462-90C0FE63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Hurricanes – </a:t>
            </a:r>
            <a:r>
              <a:rPr lang="en-US" sz="1800" b="1" dirty="0"/>
              <a:t>Impact to Humans and Economy</a:t>
            </a:r>
          </a:p>
        </p:txBody>
      </p:sp>
      <p:pic>
        <p:nvPicPr>
          <p:cNvPr id="5" name="Graphic 4" descr="Daily calendar">
            <a:extLst>
              <a:ext uri="{FF2B5EF4-FFF2-40B4-BE49-F238E27FC236}">
                <a16:creationId xmlns:a16="http://schemas.microsoft.com/office/drawing/2014/main" id="{BC66FB2A-5A7F-4202-ADBA-76327AA3C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560" y="162880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FB7BE-8044-4447-8C45-0BCD58DAE05C}"/>
              </a:ext>
            </a:extLst>
          </p:cNvPr>
          <p:cNvSpPr txBox="1"/>
          <p:nvPr/>
        </p:nvSpPr>
        <p:spPr>
          <a:xfrm>
            <a:off x="1907704" y="1772816"/>
            <a:ext cx="4536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Hurricane Season</a:t>
            </a:r>
          </a:p>
          <a:p>
            <a:r>
              <a:rPr lang="en-US" b="1" dirty="0">
                <a:solidFill>
                  <a:srgbClr val="002060"/>
                </a:solidFill>
              </a:rPr>
              <a:t>June 1</a:t>
            </a:r>
            <a:r>
              <a:rPr lang="en-US" b="1" baseline="30000" dirty="0">
                <a:solidFill>
                  <a:srgbClr val="002060"/>
                </a:solidFill>
              </a:rPr>
              <a:t>st</a:t>
            </a:r>
            <a:r>
              <a:rPr lang="en-US" b="1" dirty="0">
                <a:solidFill>
                  <a:srgbClr val="002060"/>
                </a:solidFill>
              </a:rPr>
              <a:t> – November 30</a:t>
            </a:r>
            <a:r>
              <a:rPr lang="en-US" b="1" baseline="30000" dirty="0">
                <a:solidFill>
                  <a:srgbClr val="002060"/>
                </a:solidFill>
              </a:rPr>
              <a:t>th</a:t>
            </a:r>
            <a:r>
              <a:rPr lang="en-US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44CC4E-3ECD-42C0-9B76-2197B8E7ED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9" y="285293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36089B-5DEB-4580-A0F6-FC98F960545B}"/>
              </a:ext>
            </a:extLst>
          </p:cNvPr>
          <p:cNvSpPr txBox="1"/>
          <p:nvPr/>
        </p:nvSpPr>
        <p:spPr>
          <a:xfrm>
            <a:off x="1907704" y="2935511"/>
            <a:ext cx="6264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Number of Hurricanes – 21</a:t>
            </a:r>
          </a:p>
          <a:p>
            <a:r>
              <a:rPr lang="en-US" b="1" dirty="0">
                <a:solidFill>
                  <a:srgbClr val="002060"/>
                </a:solidFill>
              </a:rPr>
              <a:t>12 named storms | 6 hurricanes | 3 Major Hurricanes</a:t>
            </a:r>
          </a:p>
        </p:txBody>
      </p:sp>
      <p:pic>
        <p:nvPicPr>
          <p:cNvPr id="11" name="Graphic 10" descr="Skull">
            <a:extLst>
              <a:ext uri="{FF2B5EF4-FFF2-40B4-BE49-F238E27FC236}">
                <a16:creationId xmlns:a16="http://schemas.microsoft.com/office/drawing/2014/main" id="{0248D31F-5EBD-4B6E-8214-445CCBA7D8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541" y="4170784"/>
            <a:ext cx="914400" cy="914400"/>
          </a:xfrm>
          <a:prstGeom prst="rect">
            <a:avLst/>
          </a:prstGeom>
        </p:spPr>
      </p:pic>
      <p:pic>
        <p:nvPicPr>
          <p:cNvPr id="13" name="Graphic 12" descr="Downward trend">
            <a:extLst>
              <a:ext uri="{FF2B5EF4-FFF2-40B4-BE49-F238E27FC236}">
                <a16:creationId xmlns:a16="http://schemas.microsoft.com/office/drawing/2014/main" id="{2183B33D-ABE6-45E2-B28F-3DE163EF28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568" y="544522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00009-F070-4F53-8815-13B3498C71F6}"/>
              </a:ext>
            </a:extLst>
          </p:cNvPr>
          <p:cNvSpPr txBox="1"/>
          <p:nvPr/>
        </p:nvSpPr>
        <p:spPr>
          <a:xfrm>
            <a:off x="1907704" y="4258652"/>
            <a:ext cx="5688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Number of Hurricanes Related Deaths</a:t>
            </a:r>
          </a:p>
          <a:p>
            <a:r>
              <a:rPr lang="en-US" b="1" dirty="0">
                <a:solidFill>
                  <a:srgbClr val="002060"/>
                </a:solidFill>
              </a:rPr>
              <a:t>Average 50 | 96 Deaths in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26342-209C-4446-B6A9-BC017A48AF88}"/>
              </a:ext>
            </a:extLst>
          </p:cNvPr>
          <p:cNvSpPr txBox="1"/>
          <p:nvPr/>
        </p:nvSpPr>
        <p:spPr>
          <a:xfrm>
            <a:off x="1907704" y="5509681"/>
            <a:ext cx="691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Economic Impact</a:t>
            </a:r>
          </a:p>
          <a:p>
            <a:r>
              <a:rPr lang="en-US" b="1" dirty="0">
                <a:solidFill>
                  <a:srgbClr val="002060"/>
                </a:solidFill>
              </a:rPr>
              <a:t>$997.3 billion Total Damages </a:t>
            </a:r>
            <a:r>
              <a:rPr lang="en-US" sz="1200" b="1" dirty="0">
                <a:solidFill>
                  <a:srgbClr val="002060"/>
                </a:solidFill>
              </a:rPr>
              <a:t>(btw 1980 – 2020)</a:t>
            </a:r>
            <a:r>
              <a:rPr lang="en-US" b="1" dirty="0">
                <a:solidFill>
                  <a:srgbClr val="002060"/>
                </a:solidFill>
              </a:rPr>
              <a:t> | $22 billion </a:t>
            </a:r>
            <a:r>
              <a:rPr lang="en-US" sz="1200" b="1" dirty="0">
                <a:solidFill>
                  <a:srgbClr val="002060"/>
                </a:solidFill>
              </a:rPr>
              <a:t>(in 2020 alone)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D009F-2F2C-4E8D-ADA7-99EA19C3D87B}"/>
              </a:ext>
            </a:extLst>
          </p:cNvPr>
          <p:cNvSpPr txBox="1"/>
          <p:nvPr/>
        </p:nvSpPr>
        <p:spPr>
          <a:xfrm>
            <a:off x="8316416" y="6237312"/>
            <a:ext cx="21602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F973BEA-4CA7-46FF-8059-B88C06F8E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8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66"/>
    </mc:Choice>
    <mc:Fallback>
      <p:transition spd="slow" advTm="34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108" x="5091113" y="4011613"/>
          <p14:tracePt t="33115" x="5192713" y="3976688"/>
          <p14:tracePt t="33124" x="5311775" y="3917950"/>
          <p14:tracePt t="33131" x="5395913" y="3857625"/>
          <p14:tracePt t="33140" x="5464175" y="3790950"/>
          <p14:tracePt t="33148" x="5507038" y="3756025"/>
          <p14:tracePt t="33157" x="5532438" y="3730625"/>
          <p14:tracePt t="33163" x="5557838" y="3687763"/>
          <p14:tracePt t="33173" x="5600700" y="3636963"/>
          <p14:tracePt t="33179" x="5651500" y="3578225"/>
          <p14:tracePt t="33188" x="5727700" y="3509963"/>
          <p14:tracePt t="33196" x="5821363" y="3424238"/>
          <p14:tracePt t="33203" x="5932488" y="3355975"/>
          <p14:tracePt t="33211" x="6049963" y="3289300"/>
          <p14:tracePt t="33219" x="6135688" y="3228975"/>
          <p14:tracePt t="33228" x="6229350" y="3170238"/>
          <p14:tracePt t="33235" x="6305550" y="3119438"/>
          <p14:tracePt t="33244" x="6373813" y="3059113"/>
          <p14:tracePt t="33251" x="6424613" y="3016250"/>
          <p14:tracePt t="33260" x="6475413" y="2965450"/>
          <p14:tracePt t="33267" x="6526213" y="2922588"/>
          <p14:tracePt t="33276" x="6577013" y="2871788"/>
          <p14:tracePt t="33283" x="6619875" y="2820988"/>
          <p14:tracePt t="33293" x="6662738" y="2787650"/>
          <p14:tracePt t="33299" x="6696075" y="2736850"/>
          <p14:tracePt t="33308" x="6731000" y="2686050"/>
          <p14:tracePt t="33315" x="6772275" y="2633663"/>
          <p14:tracePt t="33325" x="6799263" y="2600325"/>
          <p14:tracePt t="33332" x="6824663" y="2574925"/>
          <p14:tracePt t="33339" x="6840538" y="2549525"/>
          <p14:tracePt t="33347" x="6840538" y="2541588"/>
          <p14:tracePt t="33354" x="6850063" y="2532063"/>
          <p14:tracePt t="33364" x="6858000" y="2532063"/>
          <p14:tracePt t="33369" x="6865938" y="2532063"/>
          <p14:tracePt t="33378" x="6875463" y="2532063"/>
          <p14:tracePt t="33388" x="6883400" y="2532063"/>
          <p14:tracePt t="33394" x="6891338" y="2532063"/>
          <p14:tracePt t="33403" x="6908800" y="2532063"/>
          <p14:tracePt t="33410" x="6943725" y="2532063"/>
          <p14:tracePt t="33417" x="6969125" y="2549525"/>
          <p14:tracePt t="33426" x="7010400" y="2566988"/>
          <p14:tracePt t="33434" x="7078663" y="2574925"/>
          <p14:tracePt t="33443" x="7154863" y="2592388"/>
          <p14:tracePt t="33449" x="7248525" y="2625725"/>
          <p14:tracePt t="33459" x="7377113" y="2660650"/>
          <p14:tracePt t="33465" x="7504113" y="2701925"/>
          <p14:tracePt t="33474" x="7691438" y="2736850"/>
          <p14:tracePt t="33481" x="7920038" y="2795588"/>
          <p14:tracePt t="33489" x="8166100" y="2830513"/>
          <p14:tracePt t="33497" x="8388350" y="2871788"/>
          <p14:tracePt t="33506" x="8609013" y="2906713"/>
          <p14:tracePt t="33513" x="8821738" y="2932113"/>
          <p14:tracePt t="33523" x="9017000" y="29575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D45F-CA72-4D0B-9131-FE13019F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Energy of Hurricanes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4EAE3-BB4F-4252-AD56-FE1D75F4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79638"/>
            <a:ext cx="8424936" cy="3698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84BCF-618C-4EB6-99C8-6A7A835ABFFB}"/>
              </a:ext>
            </a:extLst>
          </p:cNvPr>
          <p:cNvSpPr txBox="1"/>
          <p:nvPr/>
        </p:nvSpPr>
        <p:spPr>
          <a:xfrm>
            <a:off x="539552" y="5171708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Accumulated Cyclone Energy (ACE) – How hurricane energy is measured</a:t>
            </a:r>
          </a:p>
          <a:p>
            <a:endParaRPr lang="en-US" sz="1600" dirty="0"/>
          </a:p>
          <a:p>
            <a:r>
              <a:rPr lang="en-US" sz="1600" dirty="0"/>
              <a:t>U.S. had one major storm every 10 to 50 year between 1850 – 1950</a:t>
            </a:r>
          </a:p>
          <a:p>
            <a:endParaRPr lang="en-US" sz="1600" dirty="0"/>
          </a:p>
          <a:p>
            <a:r>
              <a:rPr lang="en-US" sz="1600" dirty="0"/>
              <a:t>Between 1995 – 2020 we have seen the same number of storm in short amount of time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746D6-C296-4225-AA0E-9A025F48AA69}"/>
              </a:ext>
            </a:extLst>
          </p:cNvPr>
          <p:cNvSpPr txBox="1"/>
          <p:nvPr/>
        </p:nvSpPr>
        <p:spPr>
          <a:xfrm>
            <a:off x="827584" y="1290246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Hurricane ACE Scatter Plot by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489B3-28C5-4E47-9EAF-23EFC6829A7E}"/>
              </a:ext>
            </a:extLst>
          </p:cNvPr>
          <p:cNvSpPr txBox="1"/>
          <p:nvPr/>
        </p:nvSpPr>
        <p:spPr>
          <a:xfrm>
            <a:off x="8316416" y="6237312"/>
            <a:ext cx="21602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6B47A6-16E4-4F3F-8061-FB1178E57150}"/>
              </a:ext>
            </a:extLst>
          </p:cNvPr>
          <p:cNvSpPr/>
          <p:nvPr/>
        </p:nvSpPr>
        <p:spPr>
          <a:xfrm>
            <a:off x="1259632" y="1628800"/>
            <a:ext cx="432048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347E85-961F-4416-BA14-2F385978766E}"/>
              </a:ext>
            </a:extLst>
          </p:cNvPr>
          <p:cNvSpPr/>
          <p:nvPr/>
        </p:nvSpPr>
        <p:spPr>
          <a:xfrm>
            <a:off x="7227912" y="1628800"/>
            <a:ext cx="130452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F3E89BF-616C-495E-BE75-2D3FFA73FD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8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82"/>
    </mc:Choice>
    <mc:Fallback>
      <p:transition spd="slow" advTm="3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55" x="8829675" y="4427538"/>
          <p14:tracePt t="7762" x="8677275" y="4478338"/>
          <p14:tracePt t="7771" x="8497888" y="4546600"/>
          <p14:tracePt t="7778" x="8345488" y="4597400"/>
          <p14:tracePt t="7787" x="8218488" y="4648200"/>
          <p14:tracePt t="7794" x="8064500" y="4699000"/>
          <p14:tracePt t="7803" x="7920038" y="4749800"/>
          <p14:tracePt t="7810" x="7767638" y="4792663"/>
          <p14:tracePt t="7819" x="7562850" y="4852988"/>
          <p14:tracePt t="7827" x="7435850" y="4886325"/>
          <p14:tracePt t="7833" x="7291388" y="4929188"/>
          <p14:tracePt t="7842" x="7154863" y="4972050"/>
          <p14:tracePt t="7848" x="7027863" y="5022850"/>
          <p14:tracePt t="7858" x="6900863" y="5056188"/>
          <p14:tracePt t="7864" x="6764338" y="5106988"/>
          <p14:tracePt t="7884" x="6526213" y="5175250"/>
          <p14:tracePt t="7888" x="6391275" y="5208588"/>
          <p14:tracePt t="7898" x="6305550" y="5235575"/>
          <p14:tracePt t="7904" x="6186488" y="5268913"/>
          <p14:tracePt t="7912" x="6102350" y="5302250"/>
          <p14:tracePt t="7921" x="5983288" y="5337175"/>
          <p14:tracePt t="7928" x="5897563" y="5370513"/>
          <p14:tracePt t="7937" x="5788025" y="5413375"/>
          <p14:tracePt t="7944" x="5702300" y="5472113"/>
          <p14:tracePt t="7953" x="5591175" y="5532438"/>
          <p14:tracePt t="7960" x="5489575" y="5583238"/>
          <p14:tracePt t="7971" x="5387975" y="5659438"/>
          <p14:tracePt t="7976" x="5294313" y="5710238"/>
          <p14:tracePt t="7984" x="5175250" y="5788025"/>
          <p14:tracePt t="7992" x="5081588" y="5854700"/>
          <p14:tracePt t="8000" x="4987925" y="5915025"/>
          <p14:tracePt t="8008" x="4911725" y="5983288"/>
          <p14:tracePt t="8017" x="4843463" y="6034088"/>
          <p14:tracePt t="8024" x="4784725" y="6084888"/>
          <p14:tracePt t="8032" x="4716463" y="6127750"/>
          <p14:tracePt t="8040" x="4665663" y="6161088"/>
          <p14:tracePt t="8048" x="4622800" y="6186488"/>
          <p14:tracePt t="8057" x="4554538" y="6211888"/>
          <p14:tracePt t="8064" x="4495800" y="6221413"/>
          <p14:tracePt t="8072" x="4435475" y="6229350"/>
          <p14:tracePt t="8080" x="4394200" y="6229350"/>
          <p14:tracePt t="8088" x="4333875" y="6237288"/>
          <p14:tracePt t="8097" x="4291013" y="6237288"/>
          <p14:tracePt t="8104" x="4232275" y="6237288"/>
          <p14:tracePt t="8112" x="4171950" y="6229350"/>
          <p14:tracePt t="8121" x="4095750" y="6186488"/>
          <p14:tracePt t="8128" x="4027488" y="6143625"/>
          <p14:tracePt t="8137" x="3943350" y="6092825"/>
          <p14:tracePt t="8144" x="3849688" y="6042025"/>
          <p14:tracePt t="8153" x="3748088" y="5983288"/>
          <p14:tracePt t="8160" x="3636963" y="5922963"/>
          <p14:tracePt t="8169" x="3527425" y="5854700"/>
          <p14:tracePt t="8176" x="3390900" y="5795963"/>
          <p14:tracePt t="8184" x="3289300" y="5735638"/>
          <p14:tracePt t="8193" x="3186113" y="5684838"/>
          <p14:tracePt t="8200" x="3076575" y="5641975"/>
          <p14:tracePt t="8208" x="2990850" y="5600700"/>
          <p14:tracePt t="8217" x="2897188" y="5549900"/>
          <p14:tracePt t="8224" x="2805113" y="5507038"/>
          <p14:tracePt t="8232" x="2719388" y="5472113"/>
          <p14:tracePt t="8240" x="2633663" y="5446713"/>
          <p14:tracePt t="8246" x="2541588" y="5438775"/>
          <p14:tracePt t="8256" x="2455863" y="5421313"/>
          <p14:tracePt t="8262" x="2371725" y="5405438"/>
          <p14:tracePt t="8271" x="2286000" y="5395913"/>
          <p14:tracePt t="8278" x="2184400" y="5395913"/>
          <p14:tracePt t="8286" x="2124075" y="5395913"/>
          <p14:tracePt t="8294" x="2039938" y="5387975"/>
          <p14:tracePt t="8305" x="1971675" y="5387975"/>
          <p14:tracePt t="8312" x="1895475" y="5380038"/>
          <p14:tracePt t="8321" x="1827213" y="5380038"/>
          <p14:tracePt t="8326" x="1751013" y="5380038"/>
          <p14:tracePt t="8334" x="1682750" y="5380038"/>
          <p14:tracePt t="8342" x="1622425" y="5380038"/>
          <p14:tracePt t="8350" x="1555750" y="5380038"/>
          <p14:tracePt t="8358" x="1504950" y="5380038"/>
          <p14:tracePt t="8367" x="1452563" y="5380038"/>
          <p14:tracePt t="8376" x="1411288" y="5380038"/>
          <p14:tracePt t="8382" x="1376363" y="5380038"/>
          <p14:tracePt t="8391" x="1343025" y="5380038"/>
          <p14:tracePt t="8398" x="1317625" y="5380038"/>
          <p14:tracePt t="8408" x="1300163" y="5380038"/>
          <p14:tracePt t="8414" x="1274763" y="5380038"/>
          <p14:tracePt t="8422" x="1249363" y="5380038"/>
          <p14:tracePt t="8430" x="1231900" y="5380038"/>
          <p14:tracePt t="8438" x="1216025" y="5380038"/>
          <p14:tracePt t="8448" x="1198563" y="5380038"/>
          <p14:tracePt t="8454" x="1181100" y="5380038"/>
          <p14:tracePt t="8462" x="1163638" y="5380038"/>
          <p14:tracePt t="8470" x="1155700" y="5380038"/>
          <p14:tracePt t="8550" x="1155700" y="5370513"/>
          <p14:tracePt t="8558" x="1155700" y="5362575"/>
          <p14:tracePt t="8574" x="1155700" y="5353050"/>
          <p14:tracePt t="8582" x="1155700" y="5345113"/>
          <p14:tracePt t="8590" x="1163638" y="5345113"/>
          <p14:tracePt t="8598" x="1181100" y="5337175"/>
          <p14:tracePt t="8606" x="1181100" y="5327650"/>
          <p14:tracePt t="8614" x="1189038" y="5327650"/>
          <p14:tracePt t="8621" x="1206500" y="5319713"/>
          <p14:tracePt t="8630" x="1216025" y="5302250"/>
          <p14:tracePt t="8637" x="1223963" y="5294313"/>
          <p14:tracePt t="8644" x="1241425" y="5294313"/>
          <p14:tracePt t="8653" x="1249363" y="5286375"/>
          <p14:tracePt t="8662" x="1257300" y="5268913"/>
          <p14:tracePt t="8669" x="1266825" y="5268913"/>
          <p14:tracePt t="8676" x="1274763" y="5260975"/>
          <p14:tracePt t="8684" x="1292225" y="5251450"/>
          <p14:tracePt t="8692" x="1300163" y="5251450"/>
          <p14:tracePt t="8700" x="1308100" y="5251450"/>
          <p14:tracePt t="8708" x="1325563" y="5243513"/>
          <p14:tracePt t="8717" x="1333500" y="5243513"/>
          <p14:tracePt t="8724" x="1350963" y="5243513"/>
          <p14:tracePt t="8732" x="1368425" y="5235575"/>
          <p14:tracePt t="8740" x="1393825" y="5235575"/>
          <p14:tracePt t="8748" x="1411288" y="5235575"/>
          <p14:tracePt t="8756" x="1444625" y="5235575"/>
          <p14:tracePt t="8764" x="1487488" y="5235575"/>
          <p14:tracePt t="8772" x="1546225" y="5235575"/>
          <p14:tracePt t="8780" x="1614488" y="5235575"/>
          <p14:tracePt t="8788" x="1690688" y="5226050"/>
          <p14:tracePt t="8796" x="1784350" y="5226050"/>
          <p14:tracePt t="8804" x="1870075" y="5226050"/>
          <p14:tracePt t="8812" x="1989138" y="5226050"/>
          <p14:tracePt t="8820" x="2116138" y="5226050"/>
          <p14:tracePt t="8828" x="2243138" y="5226050"/>
          <p14:tracePt t="8837" x="2379663" y="5226050"/>
          <p14:tracePt t="8844" x="2524125" y="5226050"/>
          <p14:tracePt t="8853" x="2660650" y="5226050"/>
          <p14:tracePt t="8860" x="2813050" y="5226050"/>
          <p14:tracePt t="8869" x="2957513" y="5226050"/>
          <p14:tracePt t="8885" x="3314700" y="5208588"/>
          <p14:tracePt t="8892" x="3484563" y="5208588"/>
          <p14:tracePt t="8900" x="3662363" y="5208588"/>
          <p14:tracePt t="8908" x="3832225" y="5208588"/>
          <p14:tracePt t="8917" x="4037013" y="5208588"/>
          <p14:tracePt t="8924" x="4240213" y="5208588"/>
          <p14:tracePt t="8932" x="4419600" y="5208588"/>
          <p14:tracePt t="8940" x="4605338" y="5200650"/>
          <p14:tracePt t="8948" x="4775200" y="5200650"/>
          <p14:tracePt t="8956" x="4954588" y="5200650"/>
          <p14:tracePt t="8964" x="5124450" y="5200650"/>
          <p14:tracePt t="8972" x="5268913" y="5200650"/>
          <p14:tracePt t="8982" x="5421313" y="5200650"/>
          <p14:tracePt t="8988" x="5575300" y="5200650"/>
          <p14:tracePt t="8996" x="5727700" y="5200650"/>
          <p14:tracePt t="9005" x="5889625" y="5200650"/>
          <p14:tracePt t="9012" x="6042025" y="5200650"/>
          <p14:tracePt t="9020" x="6194425" y="5200650"/>
          <p14:tracePt t="9026" x="6330950" y="5200650"/>
          <p14:tracePt t="9037" x="6492875" y="5200650"/>
          <p14:tracePt t="9042" x="6627813" y="5200650"/>
          <p14:tracePt t="9051" x="6756400" y="5200650"/>
          <p14:tracePt t="9058" x="6900863" y="5200650"/>
          <p14:tracePt t="9067" x="7010400" y="5200650"/>
          <p14:tracePt t="9074" x="7138988" y="5200650"/>
          <p14:tracePt t="9082" x="7232650" y="5200650"/>
          <p14:tracePt t="9092" x="7334250" y="5200650"/>
          <p14:tracePt t="9100" x="7443788" y="5200650"/>
          <p14:tracePt t="9106" x="7546975" y="5200650"/>
          <p14:tracePt t="9114" x="7631113" y="5200650"/>
          <p14:tracePt t="9122" x="7742238" y="5200650"/>
          <p14:tracePt t="9130" x="7843838" y="5200650"/>
          <p14:tracePt t="9138" x="7954963" y="5200650"/>
          <p14:tracePt t="9146" x="8074025" y="5200650"/>
          <p14:tracePt t="9154" x="8191500" y="5200650"/>
          <p14:tracePt t="9162" x="8310563" y="5200650"/>
          <p14:tracePt t="9170" x="8404225" y="5200650"/>
          <p14:tracePt t="9178" x="8523288" y="5200650"/>
          <p14:tracePt t="9187" x="8609013" y="5200650"/>
          <p14:tracePt t="9194" x="8702675" y="5200650"/>
          <p14:tracePt t="9203" x="8786813" y="5200650"/>
          <p14:tracePt t="9210" x="8872538" y="5200650"/>
          <p14:tracePt t="9219" x="8948738" y="5200650"/>
          <p14:tracePt t="9226" x="9017000" y="5200650"/>
          <p14:tracePt t="9234" x="9075738" y="5200650"/>
          <p14:tracePt t="9242" x="9118600" y="5200650"/>
          <p14:tracePt t="9496" x="9118600" y="5192713"/>
          <p14:tracePt t="9504" x="9110663" y="5192713"/>
          <p14:tracePt t="9520" x="9093200" y="5192713"/>
          <p14:tracePt t="9528" x="9075738" y="5192713"/>
          <p14:tracePt t="9537" x="9067800" y="5192713"/>
          <p14:tracePt t="9546" x="9042400" y="5192713"/>
          <p14:tracePt t="9553" x="9024938" y="5192713"/>
          <p14:tracePt t="9560" x="9007475" y="5192713"/>
          <p14:tracePt t="9569" x="8982075" y="5192713"/>
          <p14:tracePt t="9576" x="8974138" y="5192713"/>
          <p14:tracePt t="9585" x="8948738" y="5192713"/>
          <p14:tracePt t="9592" x="8923338" y="5192713"/>
          <p14:tracePt t="9600" x="8913813" y="5192713"/>
          <p14:tracePt t="9608" x="8888413" y="5192713"/>
          <p14:tracePt t="9617" x="8863013" y="5192713"/>
          <p14:tracePt t="9625" x="8847138" y="5192713"/>
          <p14:tracePt t="9633" x="8829675" y="5200650"/>
          <p14:tracePt t="9640" x="8804275" y="5200650"/>
          <p14:tracePt t="9648" x="8786813" y="5200650"/>
          <p14:tracePt t="9656" x="8761413" y="5200650"/>
          <p14:tracePt t="9664" x="8743950" y="5200650"/>
          <p14:tracePt t="9672" x="8728075" y="5208588"/>
          <p14:tracePt t="9680" x="8718550" y="5208588"/>
          <p14:tracePt t="9688" x="8702675" y="5208588"/>
          <p14:tracePt t="9696" x="8702675" y="5218113"/>
          <p14:tracePt t="9702" x="8693150" y="5218113"/>
          <p14:tracePt t="9726" x="8685213" y="5218113"/>
          <p14:tracePt t="10324" x="8677275" y="5218113"/>
          <p14:tracePt t="10340" x="8667750" y="5218113"/>
          <p14:tracePt t="10348" x="8659813" y="5218113"/>
          <p14:tracePt t="10364" x="8642350" y="5218113"/>
          <p14:tracePt t="10372" x="8634413" y="5218113"/>
          <p14:tracePt t="10388" x="8624888" y="5218113"/>
          <p14:tracePt t="10404" x="8616950" y="5218113"/>
          <p14:tracePt t="10442" x="8609013" y="5218113"/>
          <p14:tracePt t="10458" x="8599488" y="5218113"/>
          <p14:tracePt t="10474" x="8591550" y="5226050"/>
          <p14:tracePt t="10482" x="8583613" y="5226050"/>
          <p14:tracePt t="10491" x="8574088" y="5226050"/>
          <p14:tracePt t="10500" x="8566150" y="5226050"/>
          <p14:tracePt t="10514" x="8558213" y="5226050"/>
          <p14:tracePt t="10530" x="8540750" y="5226050"/>
          <p14:tracePt t="10562" x="8532813" y="5226050"/>
          <p14:tracePt t="10594" x="8523288" y="5226050"/>
          <p14:tracePt t="11168" x="8515350" y="5226050"/>
          <p14:tracePt t="11174" x="8489950" y="5226050"/>
          <p14:tracePt t="11185" x="8464550" y="5226050"/>
          <p14:tracePt t="11190" x="8439150" y="5226050"/>
          <p14:tracePt t="11203" x="8404225" y="5226050"/>
          <p14:tracePt t="11206" x="8370888" y="5226050"/>
          <p14:tracePt t="11214" x="8310563" y="5226050"/>
          <p14:tracePt t="11222" x="8251825" y="5218113"/>
          <p14:tracePt t="11230" x="8208963" y="5208588"/>
          <p14:tracePt t="11238" x="8150225" y="5208588"/>
          <p14:tracePt t="11246" x="8089900" y="5192713"/>
          <p14:tracePt t="11256" x="8047038" y="5183188"/>
          <p14:tracePt t="11262" x="7996238" y="5175250"/>
          <p14:tracePt t="11270" x="7954963" y="5167313"/>
          <p14:tracePt t="11280" x="7912100" y="5167313"/>
          <p14:tracePt t="11286" x="7877175" y="5157788"/>
          <p14:tracePt t="11294" x="7851775" y="5141913"/>
          <p14:tracePt t="11302" x="7826375" y="5132388"/>
          <p14:tracePt t="11310" x="7810500" y="5132388"/>
          <p14:tracePt t="11320" x="7793038" y="5132388"/>
          <p14:tracePt t="11326" x="7775575" y="5132388"/>
          <p14:tracePt t="11335" x="7767638" y="5124450"/>
          <p14:tracePt t="11342" x="7758113" y="5116513"/>
          <p14:tracePt t="11351" x="7750175" y="5116513"/>
          <p14:tracePt t="11358" x="7742238" y="5106988"/>
          <p14:tracePt t="11366" x="7732713" y="5106988"/>
          <p14:tracePt t="11374" x="7724775" y="5099050"/>
          <p14:tracePt t="11390" x="7716838" y="5099050"/>
          <p14:tracePt t="11399" x="7707313" y="5099050"/>
          <p14:tracePt t="11406" x="7699375" y="5099050"/>
          <p14:tracePt t="11422" x="7691438" y="5099050"/>
          <p14:tracePt t="11430" x="7691438" y="5091113"/>
          <p14:tracePt t="11438" x="7681913" y="5091113"/>
          <p14:tracePt t="11454" x="7673975" y="5081588"/>
          <p14:tracePt t="11462" x="7666038" y="5081588"/>
          <p14:tracePt t="11470" x="7656513" y="5081588"/>
          <p14:tracePt t="11486" x="7648575" y="5073650"/>
          <p14:tracePt t="11494" x="7639050" y="5073650"/>
          <p14:tracePt t="11508" x="7639050" y="5064125"/>
          <p14:tracePt t="11518" x="7631113" y="5064125"/>
          <p14:tracePt t="11526" x="7631113" y="5056188"/>
          <p14:tracePt t="11540" x="7623175" y="5056188"/>
          <p14:tracePt t="11556" x="7613650" y="5056188"/>
          <p14:tracePt t="11644" x="7605713" y="5056188"/>
          <p14:tracePt t="11652" x="7605713" y="5048250"/>
          <p14:tracePt t="11662" x="7597775" y="5048250"/>
          <p14:tracePt t="11676" x="7588250" y="5048250"/>
          <p14:tracePt t="11684" x="7580313" y="5048250"/>
          <p14:tracePt t="11692" x="7580313" y="5038725"/>
          <p14:tracePt t="11700" x="7572375" y="5038725"/>
          <p14:tracePt t="11717" x="7562850" y="5038725"/>
          <p14:tracePt t="11724" x="7554913" y="5038725"/>
          <p14:tracePt t="11756" x="7546975" y="5038725"/>
          <p14:tracePt t="11772" x="7537450" y="5038725"/>
          <p14:tracePt t="11780" x="7537450" y="5030788"/>
          <p14:tracePt t="11788" x="7529513" y="5030788"/>
          <p14:tracePt t="11820" x="7521575" y="5030788"/>
          <p14:tracePt t="11828" x="7521575" y="5022850"/>
          <p14:tracePt t="11836" x="7512050" y="5022850"/>
          <p14:tracePt t="11853" x="7504113" y="5022850"/>
          <p14:tracePt t="11868" x="7494588" y="5022850"/>
          <p14:tracePt t="11876" x="7486650" y="5022850"/>
          <p14:tracePt t="11885" x="7478713" y="5022850"/>
          <p14:tracePt t="11892" x="7469188" y="5013325"/>
          <p14:tracePt t="11899" x="7461250" y="5013325"/>
          <p14:tracePt t="11908" x="7461250" y="5005388"/>
          <p14:tracePt t="11915" x="7443788" y="5005388"/>
          <p14:tracePt t="11922" x="7435850" y="4997450"/>
          <p14:tracePt t="11938" x="7418388" y="4997450"/>
          <p14:tracePt t="11954" x="7410450" y="4997450"/>
          <p14:tracePt t="11962" x="7402513" y="4997450"/>
          <p14:tracePt t="11970" x="7392988" y="4987925"/>
          <p14:tracePt t="11986" x="7385050" y="4979988"/>
          <p14:tracePt t="11994" x="7377113" y="4979988"/>
          <p14:tracePt t="12010" x="7367588" y="4979988"/>
          <p14:tracePt t="12020" x="7359650" y="4979988"/>
          <p14:tracePt t="12026" x="7350125" y="4972050"/>
          <p14:tracePt t="12456" x="7342188" y="4972050"/>
          <p14:tracePt t="12496" x="7334250" y="4972050"/>
          <p14:tracePt t="12830" x="7324725" y="4972050"/>
          <p14:tracePt t="12838" x="7308850" y="4972050"/>
          <p14:tracePt t="12854" x="7299325" y="4972050"/>
          <p14:tracePt t="12862" x="7291388" y="4972050"/>
          <p14:tracePt t="12872" x="7283450" y="4972050"/>
          <p14:tracePt t="12884" x="7273925" y="4972050"/>
          <p14:tracePt t="12892" x="7265988" y="4972050"/>
          <p14:tracePt t="12902" x="7258050" y="4972050"/>
          <p14:tracePt t="12908" x="7248525" y="4972050"/>
          <p14:tracePt t="12919" x="7240588" y="4972050"/>
          <p14:tracePt t="12924" x="7223125" y="4972050"/>
          <p14:tracePt t="12933" x="7205663" y="4972050"/>
          <p14:tracePt t="12942" x="7197725" y="4972050"/>
          <p14:tracePt t="12948" x="7172325" y="4972050"/>
          <p14:tracePt t="12956" x="7146925" y="4972050"/>
          <p14:tracePt t="12966" x="7129463" y="4972050"/>
          <p14:tracePt t="12972" x="7104063" y="4962525"/>
          <p14:tracePt t="12981" x="7070725" y="4962525"/>
          <p14:tracePt t="12988" x="7045325" y="4962525"/>
          <p14:tracePt t="12998" x="7010400" y="4962525"/>
          <p14:tracePt t="13004" x="6977063" y="4954588"/>
          <p14:tracePt t="13015" x="6934200" y="4954588"/>
          <p14:tracePt t="13020" x="6891338" y="4954588"/>
          <p14:tracePt t="13028" x="6850063" y="4954588"/>
          <p14:tracePt t="13036" x="6789738" y="4954588"/>
          <p14:tracePt t="13044" x="6731000" y="4954588"/>
          <p14:tracePt t="13053" x="6670675" y="4946650"/>
          <p14:tracePt t="13060" x="6611938" y="4946650"/>
          <p14:tracePt t="13069" x="6551613" y="4919663"/>
          <p14:tracePt t="13076" x="6475413" y="4903788"/>
          <p14:tracePt t="13084" x="6416675" y="4894263"/>
          <p14:tracePt t="13092" x="6338888" y="4868863"/>
          <p14:tracePt t="13100" x="6272213" y="4852988"/>
          <p14:tracePt t="13108" x="6194425" y="4827588"/>
          <p14:tracePt t="13117" x="6118225" y="4810125"/>
          <p14:tracePt t="13124" x="6016625" y="4792663"/>
          <p14:tracePt t="13133" x="5948363" y="4775200"/>
          <p14:tracePt t="13140" x="5854700" y="4741863"/>
          <p14:tracePt t="13148" x="5770563" y="4733925"/>
          <p14:tracePt t="13156" x="5694363" y="4708525"/>
          <p14:tracePt t="13165" x="5616575" y="4699000"/>
          <p14:tracePt t="13172" x="5549900" y="4673600"/>
          <p14:tracePt t="13181" x="5481638" y="4657725"/>
          <p14:tracePt t="13188" x="5438775" y="4648200"/>
          <p14:tracePt t="13196" x="5387975" y="4630738"/>
          <p14:tracePt t="13204" x="5327650" y="4614863"/>
          <p14:tracePt t="13212" x="5286375" y="4597400"/>
          <p14:tracePt t="13220" x="5235575" y="4579938"/>
          <p14:tracePt t="13226" x="5192713" y="4572000"/>
          <p14:tracePt t="13236" x="5149850" y="4554538"/>
          <p14:tracePt t="13242" x="5124450" y="4546600"/>
          <p14:tracePt t="13252" x="5091113" y="4538663"/>
          <p14:tracePt t="13260" x="5056188" y="4521200"/>
          <p14:tracePt t="13267" x="5022850" y="4513263"/>
          <p14:tracePt t="13276" x="4997450" y="4503738"/>
          <p14:tracePt t="13282" x="4972050" y="4495800"/>
          <p14:tracePt t="13291" x="4954588" y="4495800"/>
          <p14:tracePt t="13298" x="4937125" y="4486275"/>
          <p14:tracePt t="13306" x="4919663" y="4478338"/>
          <p14:tracePt t="13314" x="4911725" y="4478338"/>
          <p14:tracePt t="13322" x="4903788" y="4470400"/>
          <p14:tracePt t="13331" x="4894263" y="4470400"/>
          <p14:tracePt t="13338" x="4894263" y="4460875"/>
          <p14:tracePt t="13346" x="4886325" y="4460875"/>
          <p14:tracePt t="13354" x="4878388" y="4452938"/>
          <p14:tracePt t="13362" x="4868863" y="4452938"/>
          <p14:tracePt t="13378" x="4860925" y="4452938"/>
          <p14:tracePt t="13386" x="4860925" y="4445000"/>
          <p14:tracePt t="13394" x="4852988" y="4445000"/>
          <p14:tracePt t="13402" x="4843463" y="4435475"/>
          <p14:tracePt t="13410" x="4835525" y="4427538"/>
          <p14:tracePt t="13420" x="4827588" y="4427538"/>
          <p14:tracePt t="13435" x="4818063" y="4419600"/>
          <p14:tracePt t="13442" x="4810125" y="4410075"/>
          <p14:tracePt t="13451" x="4802188" y="4410075"/>
          <p14:tracePt t="13458" x="4792663" y="4410075"/>
          <p14:tracePt t="13467" x="4792663" y="4402138"/>
          <p14:tracePt t="13474" x="4784725" y="4394200"/>
          <p14:tracePt t="13483" x="4775200" y="4394200"/>
          <p14:tracePt t="13490" x="4775200" y="4384675"/>
          <p14:tracePt t="13498" x="4767263" y="4376738"/>
          <p14:tracePt t="13506" x="4759325" y="4368800"/>
          <p14:tracePt t="13522" x="4749800" y="4359275"/>
          <p14:tracePt t="13531" x="4741863" y="4351338"/>
          <p14:tracePt t="13538" x="4733925" y="4351338"/>
          <p14:tracePt t="13546" x="4724400" y="4351338"/>
          <p14:tracePt t="13554" x="4716463" y="4333875"/>
          <p14:tracePt t="13562" x="4708525" y="4325938"/>
          <p14:tracePt t="13570" x="4708525" y="4316413"/>
          <p14:tracePt t="13578" x="4691063" y="4316413"/>
          <p14:tracePt t="13586" x="4683125" y="4300538"/>
          <p14:tracePt t="13594" x="4673600" y="4291013"/>
          <p14:tracePt t="13602" x="4665663" y="4283075"/>
          <p14:tracePt t="13608" x="4648200" y="4275138"/>
          <p14:tracePt t="13618" x="4640263" y="4265613"/>
          <p14:tracePt t="13624" x="4630738" y="4249738"/>
          <p14:tracePt t="13634" x="4614863" y="4240213"/>
          <p14:tracePt t="13640" x="4597400" y="4232275"/>
          <p14:tracePt t="13649" x="4579938" y="4214813"/>
          <p14:tracePt t="13656" x="4572000" y="4206875"/>
          <p14:tracePt t="13664" x="4564063" y="4189413"/>
          <p14:tracePt t="13672" x="4546600" y="4171950"/>
          <p14:tracePt t="13681" x="4529138" y="4164013"/>
          <p14:tracePt t="13688" x="4521200" y="4146550"/>
          <p14:tracePt t="13696" x="4513263" y="4130675"/>
          <p14:tracePt t="13704" x="4503738" y="4121150"/>
          <p14:tracePt t="13712" x="4486275" y="4113213"/>
          <p14:tracePt t="13720" x="4478338" y="4087813"/>
          <p14:tracePt t="13728" x="4470400" y="4079875"/>
          <p14:tracePt t="13736" x="4460875" y="4070350"/>
          <p14:tracePt t="13744" x="4445000" y="4052888"/>
          <p14:tracePt t="13752" x="4435475" y="4037013"/>
          <p14:tracePt t="13760" x="4427538" y="4019550"/>
          <p14:tracePt t="13768" x="4419600" y="4019550"/>
          <p14:tracePt t="13776" x="4410075" y="4002088"/>
          <p14:tracePt t="13785" x="4394200" y="3986213"/>
          <p14:tracePt t="13792" x="4384675" y="3976688"/>
          <p14:tracePt t="13802" x="4384675" y="3960813"/>
          <p14:tracePt t="13808" x="4376738" y="3943350"/>
          <p14:tracePt t="13817" x="4368800" y="3943350"/>
          <p14:tracePt t="13824" x="4351338" y="3925888"/>
          <p14:tracePt t="13833" x="4351338" y="3917950"/>
          <p14:tracePt t="13840" x="4341813" y="3908425"/>
          <p14:tracePt t="13849" x="4333875" y="3900488"/>
          <p14:tracePt t="13857" x="4333875" y="3892550"/>
          <p14:tracePt t="13864" x="4325938" y="3883025"/>
          <p14:tracePt t="13882" x="4308475" y="3867150"/>
          <p14:tracePt t="13888" x="4308475" y="3857625"/>
          <p14:tracePt t="13896" x="4300538" y="3849688"/>
          <p14:tracePt t="13904" x="4291013" y="3832225"/>
          <p14:tracePt t="13912" x="4283075" y="3824288"/>
          <p14:tracePt t="13920" x="4275138" y="3806825"/>
          <p14:tracePt t="13928" x="4265613" y="3790950"/>
          <p14:tracePt t="13937" x="4257675" y="3790950"/>
          <p14:tracePt t="13944" x="4249738" y="3773488"/>
          <p14:tracePt t="13950" x="4232275" y="3763963"/>
          <p14:tracePt t="13960" x="4232275" y="3748088"/>
          <p14:tracePt t="13976" x="4214813" y="3738563"/>
          <p14:tracePt t="13985" x="4206875" y="3722688"/>
          <p14:tracePt t="14000" x="4197350" y="3705225"/>
          <p14:tracePt t="14006" x="4189413" y="3687763"/>
          <p14:tracePt t="14022" x="4171950" y="3671888"/>
          <p14:tracePt t="14031" x="4164013" y="3662363"/>
          <p14:tracePt t="14038" x="4164013" y="3654425"/>
          <p14:tracePt t="14046" x="4156075" y="3636963"/>
          <p14:tracePt t="14054" x="4156075" y="3629025"/>
          <p14:tracePt t="14062" x="4146550" y="3629025"/>
          <p14:tracePt t="14070" x="4138613" y="3629025"/>
          <p14:tracePt t="14078" x="4138613" y="3619500"/>
          <p14:tracePt t="14086" x="4138613" y="3611563"/>
          <p14:tracePt t="14094" x="4138613" y="3603625"/>
          <p14:tracePt t="14102" x="4130675" y="3603625"/>
          <p14:tracePt t="14794" x="4130675" y="3586163"/>
          <p14:tracePt t="14802" x="4130675" y="3543300"/>
          <p14:tracePt t="14812" x="4130675" y="3509963"/>
          <p14:tracePt t="14818" x="4130675" y="3467100"/>
          <p14:tracePt t="14826" x="4138613" y="3424238"/>
          <p14:tracePt t="14834" x="4146550" y="3365500"/>
          <p14:tracePt t="14842" x="4156075" y="3305175"/>
          <p14:tracePt t="14852" x="4164013" y="3254375"/>
          <p14:tracePt t="14860" x="4181475" y="3195638"/>
          <p14:tracePt t="14867" x="4189413" y="3135313"/>
          <p14:tracePt t="14881" x="4189413" y="3094038"/>
          <p14:tracePt t="14883" x="4189413" y="3051175"/>
          <p14:tracePt t="14890" x="4189413" y="2990850"/>
          <p14:tracePt t="14898" x="4189413" y="2949575"/>
          <p14:tracePt t="14906" x="4189413" y="2914650"/>
          <p14:tracePt t="14914" x="4164013" y="2863850"/>
          <p14:tracePt t="14922" x="4130675" y="2813050"/>
          <p14:tracePt t="14931" x="4113213" y="2778125"/>
          <p14:tracePt t="14938" x="4079875" y="2744788"/>
          <p14:tracePt t="14947" x="4044950" y="2701925"/>
          <p14:tracePt t="14956" x="4019550" y="2668588"/>
          <p14:tracePt t="14962" x="3994150" y="2643188"/>
          <p14:tracePt t="14970" x="3968750" y="2617788"/>
          <p14:tracePt t="14978" x="3943350" y="2592388"/>
          <p14:tracePt t="14986" x="3908425" y="2574925"/>
          <p14:tracePt t="14994" x="3883025" y="2549525"/>
          <p14:tracePt t="15002" x="3849688" y="2532063"/>
          <p14:tracePt t="15010" x="3816350" y="2516188"/>
          <p14:tracePt t="15018" x="3773488" y="2498725"/>
          <p14:tracePt t="15026" x="3756025" y="2481263"/>
          <p14:tracePt t="15034" x="3722688" y="2463800"/>
          <p14:tracePt t="15042" x="3697288" y="2463800"/>
          <p14:tracePt t="15051" x="3662363" y="2455863"/>
          <p14:tracePt t="15058" x="3629025" y="2438400"/>
          <p14:tracePt t="15067" x="3603625" y="2430463"/>
          <p14:tracePt t="15074" x="3568700" y="2422525"/>
          <p14:tracePt t="15083" x="3543300" y="2413000"/>
          <p14:tracePt t="15090" x="3517900" y="2413000"/>
          <p14:tracePt t="15099" x="3492500" y="2405063"/>
          <p14:tracePt t="15106" x="3467100" y="2405063"/>
          <p14:tracePt t="15114" x="3441700" y="2405063"/>
          <p14:tracePt t="15122" x="3416300" y="2397125"/>
          <p14:tracePt t="15128" x="3390900" y="2387600"/>
          <p14:tracePt t="15138" x="3373438" y="2387600"/>
          <p14:tracePt t="15144" x="3340100" y="2379663"/>
          <p14:tracePt t="15154" x="3314700" y="2371725"/>
          <p14:tracePt t="15162" x="3289300" y="2362200"/>
          <p14:tracePt t="15168" x="3263900" y="2354263"/>
          <p14:tracePt t="15178" x="3246438" y="2344738"/>
          <p14:tracePt t="15184" x="3221038" y="2336800"/>
          <p14:tracePt t="15194" x="3186113" y="2319338"/>
          <p14:tracePt t="15201" x="3160713" y="2311400"/>
          <p14:tracePt t="15208" x="3135313" y="2303463"/>
          <p14:tracePt t="15217" x="3119438" y="2286000"/>
          <p14:tracePt t="15224" x="3101975" y="2268538"/>
          <p14:tracePt t="15232" x="3076575" y="2252663"/>
          <p14:tracePt t="15241" x="3059113" y="2243138"/>
          <p14:tracePt t="15249" x="3041650" y="2227263"/>
          <p14:tracePt t="15256" x="3016250" y="2217738"/>
          <p14:tracePt t="15264" x="2990850" y="2209800"/>
          <p14:tracePt t="15272" x="2965450" y="2200275"/>
          <p14:tracePt t="15280" x="2932113" y="2192338"/>
          <p14:tracePt t="15288" x="2914650" y="2174875"/>
          <p14:tracePt t="15297" x="2889250" y="2166938"/>
          <p14:tracePt t="15304" x="2863850" y="2149475"/>
          <p14:tracePt t="15312" x="2838450" y="2133600"/>
          <p14:tracePt t="15320" x="2813050" y="2116138"/>
          <p14:tracePt t="15328" x="2778125" y="2098675"/>
          <p14:tracePt t="15336" x="2762250" y="2082800"/>
          <p14:tracePt t="15344" x="2727325" y="2055813"/>
          <p14:tracePt t="15352" x="2686050" y="2030413"/>
          <p14:tracePt t="15360" x="2660650" y="2014538"/>
          <p14:tracePt t="15368" x="2625725" y="1989138"/>
          <p14:tracePt t="15376" x="2592388" y="1963738"/>
          <p14:tracePt t="15384" x="2557463" y="1938338"/>
          <p14:tracePt t="15392" x="2516188" y="1895475"/>
          <p14:tracePt t="15400" x="2463800" y="1870075"/>
          <p14:tracePt t="15408" x="2413000" y="1835150"/>
          <p14:tracePt t="15417" x="2379663" y="1809750"/>
          <p14:tracePt t="15425" x="2344738" y="1784350"/>
          <p14:tracePt t="15433" x="2319338" y="1766888"/>
          <p14:tracePt t="15440" x="2286000" y="1741488"/>
          <p14:tracePt t="15448" x="2260600" y="1725613"/>
          <p14:tracePt t="15456" x="2235200" y="1700213"/>
          <p14:tracePt t="15465" x="2209800" y="1682750"/>
          <p14:tracePt t="15472" x="2192338" y="1674813"/>
          <p14:tracePt t="15480" x="2159000" y="1657350"/>
          <p14:tracePt t="15488" x="2133600" y="1649413"/>
          <p14:tracePt t="15497" x="2108200" y="1639888"/>
          <p14:tracePt t="15504" x="2073275" y="1631950"/>
          <p14:tracePt t="15512" x="2055813" y="1631950"/>
          <p14:tracePt t="15520" x="2039938" y="1622425"/>
          <p14:tracePt t="15526" x="2014538" y="1622425"/>
          <p14:tracePt t="15536" x="1989138" y="1622425"/>
          <p14:tracePt t="15544" x="1979613" y="1622425"/>
          <p14:tracePt t="15552" x="1963738" y="1622425"/>
          <p14:tracePt t="15560" x="1954213" y="1622425"/>
          <p14:tracePt t="15567" x="1938338" y="1622425"/>
          <p14:tracePt t="15576" x="1920875" y="1622425"/>
          <p14:tracePt t="15592" x="1903413" y="1622425"/>
          <p14:tracePt t="15599" x="1895475" y="1622425"/>
          <p14:tracePt t="15606" x="1878013" y="1622425"/>
          <p14:tracePt t="15615" x="1860550" y="1622425"/>
          <p14:tracePt t="15622" x="1852613" y="1622425"/>
          <p14:tracePt t="15630" x="1835150" y="1622425"/>
          <p14:tracePt t="15638" x="1827213" y="1622425"/>
          <p14:tracePt t="15647" x="1819275" y="1622425"/>
          <p14:tracePt t="15654" x="1809750" y="1622425"/>
          <p14:tracePt t="15670" x="1801813" y="1622425"/>
          <p14:tracePt t="15678" x="1793875" y="1622425"/>
          <p14:tracePt t="15686" x="1784350" y="1622425"/>
          <p14:tracePt t="16268" x="1776413" y="1622425"/>
          <p14:tracePt t="16292" x="1776413" y="1631950"/>
          <p14:tracePt t="17200" x="1766888" y="1631950"/>
          <p14:tracePt t="17988" x="1758950" y="1631950"/>
          <p14:tracePt t="18762" x="1751013" y="1631950"/>
          <p14:tracePt t="18768" x="1741488" y="1631950"/>
          <p14:tracePt t="18792" x="1725613" y="1631950"/>
          <p14:tracePt t="18800" x="1716088" y="1631950"/>
          <p14:tracePt t="18816" x="1700213" y="1631950"/>
          <p14:tracePt t="18832" x="1690688" y="1631950"/>
          <p14:tracePt t="18840" x="1674813" y="1631950"/>
          <p14:tracePt t="18848" x="1665288" y="1631950"/>
          <p14:tracePt t="18856" x="1657350" y="1631950"/>
          <p14:tracePt t="18866" x="1649413" y="1631950"/>
          <p14:tracePt t="18878" x="1639888" y="1631950"/>
          <p14:tracePt t="18881" x="1631950" y="1631950"/>
          <p14:tracePt t="18888" x="1622425" y="1631950"/>
          <p14:tracePt t="18904" x="1614488" y="1631950"/>
          <p14:tracePt t="18912" x="1606550" y="1631950"/>
          <p14:tracePt t="18928" x="1597025" y="1639888"/>
          <p14:tracePt t="18936" x="1589088" y="1649413"/>
          <p14:tracePt t="18945" x="1581150" y="1657350"/>
          <p14:tracePt t="18952" x="1563688" y="1665288"/>
          <p14:tracePt t="18958" x="1555750" y="1682750"/>
          <p14:tracePt t="18968" x="1530350" y="1700213"/>
          <p14:tracePt t="18974" x="1512888" y="1716088"/>
          <p14:tracePt t="18984" x="1495425" y="1733550"/>
          <p14:tracePt t="18992" x="1487488" y="1751013"/>
          <p14:tracePt t="18998" x="1470025" y="1766888"/>
          <p14:tracePt t="19006" x="1452563" y="1793875"/>
          <p14:tracePt t="19015" x="1436688" y="1819275"/>
          <p14:tracePt t="19022" x="1419225" y="1835150"/>
          <p14:tracePt t="19031" x="1411288" y="1852613"/>
          <p14:tracePt t="19038" x="1401763" y="1878013"/>
          <p14:tracePt t="19047" x="1393825" y="1903413"/>
          <p14:tracePt t="19054" x="1385888" y="1938338"/>
          <p14:tracePt t="19065" x="1376363" y="1971675"/>
          <p14:tracePt t="19072" x="1368425" y="1997075"/>
          <p14:tracePt t="19078" x="1368425" y="2030413"/>
          <p14:tracePt t="19086" x="1368425" y="2073275"/>
          <p14:tracePt t="19095" x="1368425" y="2108200"/>
          <p14:tracePt t="19102" x="1368425" y="2141538"/>
          <p14:tracePt t="19110" x="1368425" y="2166938"/>
          <p14:tracePt t="19118" x="1385888" y="2209800"/>
          <p14:tracePt t="19129" x="1393825" y="2235200"/>
          <p14:tracePt t="19134" x="1419225" y="2278063"/>
          <p14:tracePt t="19142" x="1436688" y="2303463"/>
          <p14:tracePt t="19151" x="1452563" y="2319338"/>
          <p14:tracePt t="19158" x="1470025" y="2344738"/>
          <p14:tracePt t="19166" x="1477963" y="2362200"/>
          <p14:tracePt t="19174" x="1495425" y="2387600"/>
          <p14:tracePt t="19182" x="1512888" y="2405063"/>
          <p14:tracePt t="19190" x="1530350" y="2413000"/>
          <p14:tracePt t="19199" x="1538288" y="2422525"/>
          <p14:tracePt t="19206" x="1555750" y="2430463"/>
          <p14:tracePt t="19215" x="1563688" y="2447925"/>
          <p14:tracePt t="19222" x="1581150" y="2455863"/>
          <p14:tracePt t="19231" x="1589088" y="2455863"/>
          <p14:tracePt t="19238" x="1606550" y="2455863"/>
          <p14:tracePt t="19246" x="1622425" y="2463800"/>
          <p14:tracePt t="19254" x="1631950" y="2473325"/>
          <p14:tracePt t="19263" x="1649413" y="2473325"/>
          <p14:tracePt t="19270" x="1665288" y="2489200"/>
          <p14:tracePt t="19278" x="1690688" y="2489200"/>
          <p14:tracePt t="19286" x="1708150" y="2498725"/>
          <p14:tracePt t="19295" x="1733550" y="2506663"/>
          <p14:tracePt t="19302" x="1758950" y="2524125"/>
          <p14:tracePt t="19310" x="1776413" y="2524125"/>
          <p14:tracePt t="19318" x="1793875" y="2532063"/>
          <p14:tracePt t="19326" x="1819275" y="2541588"/>
          <p14:tracePt t="19334" x="1844675" y="2549525"/>
          <p14:tracePt t="19342" x="1870075" y="2557463"/>
          <p14:tracePt t="19350" x="1885950" y="2557463"/>
          <p14:tracePt t="19358" x="1920875" y="2566988"/>
          <p14:tracePt t="19366" x="1954213" y="2574925"/>
          <p14:tracePt t="19372" x="1979613" y="2574925"/>
          <p14:tracePt t="19382" x="2005013" y="2574925"/>
          <p14:tracePt t="19388" x="2039938" y="2582863"/>
          <p14:tracePt t="19398" x="2073275" y="2582863"/>
          <p14:tracePt t="19404" x="2108200" y="2592388"/>
          <p14:tracePt t="19413" x="2133600" y="2592388"/>
          <p14:tracePt t="19420" x="2166938" y="2592388"/>
          <p14:tracePt t="19428" x="2200275" y="2600325"/>
          <p14:tracePt t="19436" x="2235200" y="2600325"/>
          <p14:tracePt t="19447" x="2260600" y="2600325"/>
          <p14:tracePt t="19452" x="2293938" y="2608263"/>
          <p14:tracePt t="19460" x="2336800" y="2608263"/>
          <p14:tracePt t="19468" x="2371725" y="2608263"/>
          <p14:tracePt t="19476" x="2405063" y="2608263"/>
          <p14:tracePt t="19484" x="2438400" y="2608263"/>
          <p14:tracePt t="19495" x="2463800" y="2608263"/>
          <p14:tracePt t="19500" x="2489200" y="2608263"/>
          <p14:tracePt t="19508" x="2524125" y="2608263"/>
          <p14:tracePt t="19516" x="2541588" y="2608263"/>
          <p14:tracePt t="19524" x="2557463" y="2608263"/>
          <p14:tracePt t="19534" x="2582863" y="2608263"/>
          <p14:tracePt t="19540" x="2600325" y="2608263"/>
          <p14:tracePt t="19548" x="2633663" y="2608263"/>
          <p14:tracePt t="19558" x="2660650" y="2608263"/>
          <p14:tracePt t="19565" x="2686050" y="2608263"/>
          <p14:tracePt t="19572" x="2711450" y="2608263"/>
          <p14:tracePt t="19580" x="2736850" y="2608263"/>
          <p14:tracePt t="19588" x="2770188" y="2608263"/>
          <p14:tracePt t="19597" x="2805113" y="2600325"/>
          <p14:tracePt t="19604" x="2830513" y="2600325"/>
          <p14:tracePt t="19612" x="2863850" y="2600325"/>
          <p14:tracePt t="19620" x="2906713" y="2592388"/>
          <p14:tracePt t="19628" x="2949575" y="2592388"/>
          <p14:tracePt t="19636" x="3000375" y="2592388"/>
          <p14:tracePt t="19645" x="3041650" y="2592388"/>
          <p14:tracePt t="19652" x="3067050" y="2592388"/>
          <p14:tracePt t="19661" x="3127375" y="2592388"/>
          <p14:tracePt t="19668" x="3170238" y="2592388"/>
          <p14:tracePt t="19676" x="3228975" y="2592388"/>
          <p14:tracePt t="19684" x="3271838" y="2592388"/>
          <p14:tracePt t="19692" x="3314700" y="2592388"/>
          <p14:tracePt t="19700" x="3355975" y="2592388"/>
          <p14:tracePt t="19708" x="3398838" y="2592388"/>
          <p14:tracePt t="19716" x="3459163" y="2592388"/>
          <p14:tracePt t="19724" x="3502025" y="2592388"/>
          <p14:tracePt t="19732" x="3543300" y="2592388"/>
          <p14:tracePt t="19740" x="3594100" y="2592388"/>
          <p14:tracePt t="19748" x="3636963" y="2592388"/>
          <p14:tracePt t="19754" x="3687763" y="2592388"/>
          <p14:tracePt t="19762" x="3748088" y="2592388"/>
          <p14:tracePt t="19772" x="3790950" y="2592388"/>
          <p14:tracePt t="19778" x="3849688" y="2592388"/>
          <p14:tracePt t="19786" x="3892550" y="2592388"/>
          <p14:tracePt t="19795" x="3951288" y="2592388"/>
          <p14:tracePt t="19802" x="4027488" y="2592388"/>
          <p14:tracePt t="19811" x="4079875" y="2592388"/>
          <p14:tracePt t="19818" x="4138613" y="2592388"/>
          <p14:tracePt t="19826" x="4181475" y="2592388"/>
          <p14:tracePt t="19834" x="4240213" y="2592388"/>
          <p14:tracePt t="19842" x="4300538" y="2592388"/>
          <p14:tracePt t="19850" x="4341813" y="2592388"/>
          <p14:tracePt t="19858" x="4402138" y="2592388"/>
          <p14:tracePt t="19866" x="4460875" y="2592388"/>
          <p14:tracePt t="19878" x="4513263" y="2592388"/>
          <p14:tracePt t="19882" x="4554538" y="2592388"/>
          <p14:tracePt t="19892" x="4614863" y="2592388"/>
          <p14:tracePt t="19899" x="4691063" y="2592388"/>
          <p14:tracePt t="19906" x="4741863" y="2592388"/>
          <p14:tracePt t="19915" x="4802188" y="2592388"/>
          <p14:tracePt t="19922" x="4860925" y="2592388"/>
          <p14:tracePt t="19931" x="4929188" y="2592388"/>
          <p14:tracePt t="19938" x="4979988" y="2592388"/>
          <p14:tracePt t="19947" x="5022850" y="2592388"/>
          <p14:tracePt t="19955" x="5064125" y="2582863"/>
          <p14:tracePt t="19963" x="5106988" y="2582863"/>
          <p14:tracePt t="19970" x="5149850" y="2582863"/>
          <p14:tracePt t="19978" x="5200650" y="2582863"/>
          <p14:tracePt t="19986" x="5251450" y="2582863"/>
          <p14:tracePt t="19995" x="5311775" y="2574925"/>
          <p14:tracePt t="20002" x="5370513" y="2574925"/>
          <p14:tracePt t="20011" x="5446713" y="2557463"/>
          <p14:tracePt t="20018" x="5489575" y="2549525"/>
          <p14:tracePt t="20026" x="5565775" y="2541588"/>
          <p14:tracePt t="20034" x="5626100" y="2532063"/>
          <p14:tracePt t="20042" x="5684838" y="2524125"/>
          <p14:tracePt t="20050" x="5761038" y="2498725"/>
          <p14:tracePt t="20058" x="5821363" y="2481263"/>
          <p14:tracePt t="20066" x="5880100" y="2473325"/>
          <p14:tracePt t="20074" x="5940425" y="2463800"/>
          <p14:tracePt t="20081" x="5983288" y="2455863"/>
          <p14:tracePt t="20090" x="6042025" y="2438400"/>
          <p14:tracePt t="20097" x="6092825" y="2422525"/>
          <p14:tracePt t="20104" x="6127750" y="2413000"/>
          <p14:tracePt t="20113" x="6161088" y="2397125"/>
          <p14:tracePt t="20120" x="6186488" y="2387600"/>
          <p14:tracePt t="20129" x="6203950" y="2371725"/>
          <p14:tracePt t="20136" x="6229350" y="2354263"/>
          <p14:tracePt t="20144" x="6246813" y="2336800"/>
          <p14:tracePt t="20152" x="6262688" y="2319338"/>
          <p14:tracePt t="20161" x="6272213" y="2303463"/>
          <p14:tracePt t="20168" x="6288088" y="2278063"/>
          <p14:tracePt t="20176" x="6297613" y="2260600"/>
          <p14:tracePt t="20184" x="6297613" y="2243138"/>
          <p14:tracePt t="20192" x="6297613" y="2227263"/>
          <p14:tracePt t="20200" x="6297613" y="2209800"/>
          <p14:tracePt t="20208" x="6297613" y="2192338"/>
          <p14:tracePt t="20218" x="6297613" y="2166938"/>
          <p14:tracePt t="20224" x="6297613" y="2149475"/>
          <p14:tracePt t="20232" x="6280150" y="2124075"/>
          <p14:tracePt t="20240" x="6254750" y="2098675"/>
          <p14:tracePt t="20248" x="6229350" y="2065338"/>
          <p14:tracePt t="20257" x="6203950" y="2039938"/>
          <p14:tracePt t="20264" x="6161088" y="1997075"/>
          <p14:tracePt t="20272" x="6110288" y="1946275"/>
          <p14:tracePt t="20281" x="6059488" y="1903413"/>
          <p14:tracePt t="20288" x="5991225" y="1844675"/>
          <p14:tracePt t="20297" x="5905500" y="1793875"/>
          <p14:tracePt t="20304" x="5813425" y="1733550"/>
          <p14:tracePt t="20313" x="5719763" y="1690688"/>
          <p14:tracePt t="20320" x="5634038" y="1649413"/>
          <p14:tracePt t="20328" x="5540375" y="1614488"/>
          <p14:tracePt t="20336" x="5464175" y="1581150"/>
          <p14:tracePt t="20344" x="5387975" y="1563688"/>
          <p14:tracePt t="20352" x="5319713" y="1538288"/>
          <p14:tracePt t="20361" x="5226050" y="1520825"/>
          <p14:tracePt t="20368" x="5157788" y="1495425"/>
          <p14:tracePt t="20376" x="5081588" y="1487488"/>
          <p14:tracePt t="20384" x="5013325" y="1487488"/>
          <p14:tracePt t="20392" x="4937125" y="1477963"/>
          <p14:tracePt t="20400" x="4868863" y="1477963"/>
          <p14:tracePt t="20408" x="4792663" y="1477963"/>
          <p14:tracePt t="20416" x="4708525" y="1477963"/>
          <p14:tracePt t="20424" x="4640263" y="1477963"/>
          <p14:tracePt t="20432" x="4564063" y="1477963"/>
          <p14:tracePt t="20438" x="4495800" y="1477963"/>
          <p14:tracePt t="20448" x="4410075" y="1487488"/>
          <p14:tracePt t="20454" x="4316413" y="1512888"/>
          <p14:tracePt t="20463" x="4232275" y="1520825"/>
          <p14:tracePt t="20472" x="4146550" y="1530350"/>
          <p14:tracePt t="20481" x="4070350" y="1555750"/>
          <p14:tracePt t="20488" x="3986213" y="1563688"/>
          <p14:tracePt t="20496" x="3908425" y="1581150"/>
          <p14:tracePt t="20502" x="3832225" y="1606550"/>
          <p14:tracePt t="20513" x="3730625" y="1614488"/>
          <p14:tracePt t="20518" x="3646488" y="1639888"/>
          <p14:tracePt t="20526" x="3560763" y="1674813"/>
          <p14:tracePt t="20534" x="3467100" y="1708150"/>
          <p14:tracePt t="20542" x="3382963" y="1741488"/>
          <p14:tracePt t="20550" x="3305175" y="1776413"/>
          <p14:tracePt t="20558" x="3238500" y="1801813"/>
          <p14:tracePt t="20566" x="3186113" y="1844675"/>
          <p14:tracePt t="20574" x="3135313" y="1885950"/>
          <p14:tracePt t="20582" x="3101975" y="1920875"/>
          <p14:tracePt t="20590" x="3059113" y="1971675"/>
          <p14:tracePt t="20598" x="3025775" y="2022475"/>
          <p14:tracePt t="20606" x="3000375" y="2073275"/>
          <p14:tracePt t="20615" x="2974975" y="2133600"/>
          <p14:tracePt t="20622" x="2965450" y="2184400"/>
          <p14:tracePt t="20631" x="2965450" y="2235200"/>
          <p14:tracePt t="20638" x="2965450" y="2293938"/>
          <p14:tracePt t="20647" x="2965450" y="2354263"/>
          <p14:tracePt t="20654" x="2965450" y="2422525"/>
          <p14:tracePt t="20663" x="2982913" y="2489200"/>
          <p14:tracePt t="20670" x="3008313" y="2549525"/>
          <p14:tracePt t="20678" x="3051175" y="2617788"/>
          <p14:tracePt t="20686" x="3109913" y="2676525"/>
          <p14:tracePt t="20694" x="3178175" y="2736850"/>
          <p14:tracePt t="20702" x="3238500" y="2795588"/>
          <p14:tracePt t="20711" x="3305175" y="2838450"/>
          <p14:tracePt t="20718" x="3382963" y="2897188"/>
          <p14:tracePt t="20726" x="3459163" y="2940050"/>
          <p14:tracePt t="20734" x="3535363" y="2974975"/>
          <p14:tracePt t="20743" x="3619500" y="2990850"/>
          <p14:tracePt t="20750" x="3722688" y="3008313"/>
          <p14:tracePt t="20758" x="3806825" y="3016250"/>
          <p14:tracePt t="20766" x="3908425" y="3016250"/>
          <p14:tracePt t="20774" x="4019550" y="3016250"/>
          <p14:tracePt t="20782" x="4138613" y="3016250"/>
          <p14:tracePt t="20790" x="4249738" y="3016250"/>
          <p14:tracePt t="20798" x="4351338" y="3016250"/>
          <p14:tracePt t="20806" x="4460875" y="3016250"/>
          <p14:tracePt t="20814" x="4564063" y="2990850"/>
          <p14:tracePt t="20822" x="4665663" y="2965450"/>
          <p14:tracePt t="20831" x="4767263" y="2949575"/>
          <p14:tracePt t="20838" x="4868863" y="2922588"/>
          <p14:tracePt t="20847" x="4937125" y="2914650"/>
          <p14:tracePt t="20852" x="5030788" y="2889250"/>
          <p14:tracePt t="20863" x="5091113" y="2871788"/>
          <p14:tracePt t="20868" x="5132388" y="2863850"/>
          <p14:tracePt t="20879" x="5183188" y="2846388"/>
          <p14:tracePt t="20887" x="5218113" y="2838450"/>
          <p14:tracePt t="20892" x="5243513" y="2830513"/>
          <p14:tracePt t="20900" x="5260975" y="2820988"/>
          <p14:tracePt t="20908" x="5268913" y="2813050"/>
          <p14:tracePt t="20916" x="5286375" y="2805113"/>
          <p14:tracePt t="21912" x="5294313" y="2795588"/>
          <p14:tracePt t="21920" x="5311775" y="2795588"/>
          <p14:tracePt t="21929" x="5319713" y="2787650"/>
          <p14:tracePt t="21934" x="5345113" y="2787650"/>
          <p14:tracePt t="21945" x="5362575" y="2778125"/>
          <p14:tracePt t="21950" x="5380038" y="2770188"/>
          <p14:tracePt t="21961" x="5413375" y="2752725"/>
          <p14:tracePt t="21968" x="5438775" y="2744788"/>
          <p14:tracePt t="21974" x="5472113" y="2719388"/>
          <p14:tracePt t="21984" x="5507038" y="2711450"/>
          <p14:tracePt t="21990" x="5532438" y="2693988"/>
          <p14:tracePt t="21998" x="5565775" y="2686050"/>
          <p14:tracePt t="22006" x="5600700" y="2668588"/>
          <p14:tracePt t="22014" x="5626100" y="2651125"/>
          <p14:tracePt t="22022" x="5659438" y="2633663"/>
          <p14:tracePt t="22030" x="5694363" y="2608263"/>
          <p14:tracePt t="22038" x="5727700" y="2592388"/>
          <p14:tracePt t="22046" x="5761038" y="2566988"/>
          <p14:tracePt t="22054" x="5813425" y="2524125"/>
          <p14:tracePt t="22063" x="5854700" y="2506663"/>
          <p14:tracePt t="22070" x="5905500" y="2463800"/>
          <p14:tracePt t="22079" x="5940425" y="2438400"/>
          <p14:tracePt t="22088" x="5973763" y="2413000"/>
          <p14:tracePt t="22095" x="6016625" y="2379663"/>
          <p14:tracePt t="22102" x="6042025" y="2362200"/>
          <p14:tracePt t="22110" x="6059488" y="2336800"/>
          <p14:tracePt t="22118" x="6084888" y="2311400"/>
          <p14:tracePt t="22126" x="6127750" y="2286000"/>
          <p14:tracePt t="22134" x="6153150" y="2243138"/>
          <p14:tracePt t="22143" x="6178550" y="2217738"/>
          <p14:tracePt t="22150" x="6203950" y="2184400"/>
          <p14:tracePt t="22158" x="6229350" y="2159000"/>
          <p14:tracePt t="22166" x="6254750" y="2133600"/>
          <p14:tracePt t="22174" x="6280150" y="2098675"/>
          <p14:tracePt t="22182" x="6297613" y="2065338"/>
          <p14:tracePt t="22190" x="6323013" y="2039938"/>
          <p14:tracePt t="22198" x="6348413" y="2014538"/>
          <p14:tracePt t="22206" x="6365875" y="1979613"/>
          <p14:tracePt t="22214" x="6381750" y="1946275"/>
          <p14:tracePt t="22222" x="6381750" y="1920875"/>
          <p14:tracePt t="22231" x="6391275" y="1885950"/>
          <p14:tracePt t="22238" x="6399213" y="1860550"/>
          <p14:tracePt t="22246" x="6399213" y="1844675"/>
          <p14:tracePt t="22254" x="6399213" y="1809750"/>
          <p14:tracePt t="22263" x="6407150" y="1784350"/>
          <p14:tracePt t="22270" x="6407150" y="1766888"/>
          <p14:tracePt t="22279" x="6407150" y="1741488"/>
          <p14:tracePt t="22286" x="6407150" y="1716088"/>
          <p14:tracePt t="22294" x="6407150" y="1700213"/>
          <p14:tracePt t="22302" x="6407150" y="1665288"/>
          <p14:tracePt t="22310" x="6416675" y="1639888"/>
          <p14:tracePt t="22316" x="6432550" y="1606550"/>
          <p14:tracePt t="22327" x="6442075" y="1581150"/>
          <p14:tracePt t="22334" x="6450013" y="1555750"/>
          <p14:tracePt t="22343" x="6457950" y="1530350"/>
          <p14:tracePt t="22350" x="6467475" y="1512888"/>
          <p14:tracePt t="22356" x="6483350" y="1495425"/>
          <p14:tracePt t="22366" x="6500813" y="1477963"/>
          <p14:tracePt t="22372" x="6518275" y="1470025"/>
          <p14:tracePt t="22382" x="6518275" y="1462088"/>
          <p14:tracePt t="22388" x="6535738" y="1452563"/>
          <p14:tracePt t="22396" x="6551613" y="1444625"/>
          <p14:tracePt t="22404" x="6561138" y="1436688"/>
          <p14:tracePt t="22412" x="6577013" y="1436688"/>
          <p14:tracePt t="22420" x="6602413" y="1436688"/>
          <p14:tracePt t="22429" x="6611938" y="1436688"/>
          <p14:tracePt t="22438" x="6627813" y="1436688"/>
          <p14:tracePt t="22445" x="6654800" y="1436688"/>
          <p14:tracePt t="22460" x="6670675" y="1436688"/>
          <p14:tracePt t="22468" x="6680200" y="1436688"/>
          <p14:tracePt t="22484" x="6688138" y="1436688"/>
          <p14:tracePt t="22493" x="6696075" y="1436688"/>
          <p14:tracePt t="22500" x="6705600" y="1436688"/>
          <p14:tracePt t="22510" x="6713538" y="1436688"/>
          <p14:tracePt t="22526" x="6721475" y="1436688"/>
          <p14:tracePt t="22636" x="6721475" y="1444625"/>
          <p14:tracePt t="22652" x="6721475" y="1462088"/>
          <p14:tracePt t="22661" x="6713538" y="1470025"/>
          <p14:tracePt t="22668" x="6705600" y="1477963"/>
          <p14:tracePt t="22676" x="6696075" y="1495425"/>
          <p14:tracePt t="22684" x="6696075" y="1512888"/>
          <p14:tracePt t="22693" x="6696075" y="1530350"/>
          <p14:tracePt t="22700" x="6696075" y="1555750"/>
          <p14:tracePt t="22709" x="6688138" y="1589088"/>
          <p14:tracePt t="22714" x="6688138" y="1622425"/>
          <p14:tracePt t="22724" x="6688138" y="1665288"/>
          <p14:tracePt t="22730" x="6688138" y="1708150"/>
          <p14:tracePt t="22740" x="6688138" y="1733550"/>
          <p14:tracePt t="22748" x="6688138" y="1766888"/>
          <p14:tracePt t="22754" x="6688138" y="1801813"/>
          <p14:tracePt t="22764" x="6696075" y="1835150"/>
          <p14:tracePt t="22770" x="6696075" y="1870075"/>
          <p14:tracePt t="22780" x="6721475" y="1903413"/>
          <p14:tracePt t="22786" x="6731000" y="1938338"/>
          <p14:tracePt t="22795" x="6731000" y="1954213"/>
          <p14:tracePt t="22802" x="6746875" y="1989138"/>
          <p14:tracePt t="22810" x="6756400" y="2022475"/>
          <p14:tracePt t="22818" x="6772275" y="2047875"/>
          <p14:tracePt t="22826" x="6781800" y="2073275"/>
          <p14:tracePt t="22834" x="6799263" y="2090738"/>
          <p14:tracePt t="22843" x="6807200" y="2108200"/>
          <p14:tracePt t="22850" x="6824663" y="2133600"/>
          <p14:tracePt t="22858" x="6832600" y="2149475"/>
          <p14:tracePt t="22866" x="6832600" y="2166938"/>
          <p14:tracePt t="22877" x="6850063" y="2184400"/>
          <p14:tracePt t="22882" x="6858000" y="2209800"/>
          <p14:tracePt t="22890" x="6875463" y="2227263"/>
          <p14:tracePt t="22898" x="6891338" y="2252663"/>
          <p14:tracePt t="22906" x="6900863" y="2268538"/>
          <p14:tracePt t="22914" x="6916738" y="2293938"/>
          <p14:tracePt t="22924" x="6934200" y="2319338"/>
          <p14:tracePt t="22930" x="6934200" y="2344738"/>
          <p14:tracePt t="22938" x="6951663" y="2371725"/>
          <p14:tracePt t="22946" x="6959600" y="2387600"/>
          <p14:tracePt t="22954" x="6969125" y="2405063"/>
          <p14:tracePt t="22963" x="6985000" y="2422525"/>
          <p14:tracePt t="22970" x="6994525" y="2447925"/>
          <p14:tracePt t="22979" x="7002463" y="2447925"/>
          <p14:tracePt t="22986" x="7002463" y="2463800"/>
          <p14:tracePt t="22995" x="7010400" y="2481263"/>
          <p14:tracePt t="23002" x="7019925" y="2481263"/>
          <p14:tracePt t="23010" x="7027863" y="2498725"/>
          <p14:tracePt t="23018" x="7035800" y="2506663"/>
          <p14:tracePt t="23026" x="7035800" y="2516188"/>
          <p14:tracePt t="23034" x="7053263" y="2524125"/>
          <p14:tracePt t="23043" x="7053263" y="2532063"/>
          <p14:tracePt t="23050" x="7061200" y="2532063"/>
          <p14:tracePt t="23058" x="7061200" y="2541588"/>
          <p14:tracePt t="23066" x="7061200" y="2549525"/>
          <p14:tracePt t="23075" x="7070725" y="2557463"/>
          <p14:tracePt t="23091" x="7078663" y="2566988"/>
          <p14:tracePt t="23106" x="7088188" y="2582863"/>
          <p14:tracePt t="23114" x="7096125" y="2582863"/>
          <p14:tracePt t="23122" x="7104063" y="2592388"/>
          <p14:tracePt t="23129" x="7113588" y="2600325"/>
          <p14:tracePt t="23138" x="7129463" y="2608263"/>
          <p14:tracePt t="23145" x="7138988" y="2608263"/>
          <p14:tracePt t="23154" x="7146925" y="2617788"/>
          <p14:tracePt t="23161" x="7154863" y="2625725"/>
          <p14:tracePt t="23168" x="7164388" y="2633663"/>
          <p14:tracePt t="23178" x="7180263" y="2633663"/>
          <p14:tracePt t="23184" x="7189788" y="2643188"/>
          <p14:tracePt t="23192" x="7197725" y="2643188"/>
          <p14:tracePt t="23200" x="7197725" y="2651125"/>
          <p14:tracePt t="23208" x="7205663" y="2651125"/>
          <p14:tracePt t="23216" x="7215188" y="2660650"/>
          <p14:tracePt t="23240" x="7223125" y="2660650"/>
          <p14:tracePt t="23264" x="7232650" y="2660650"/>
          <p14:tracePt t="26035" x="7240588" y="2660650"/>
          <p14:tracePt t="26043" x="7240588" y="2668588"/>
          <p14:tracePt t="26058" x="7248525" y="2668588"/>
          <p14:tracePt t="26066" x="7258050" y="2668588"/>
          <p14:tracePt t="26074" x="7265988" y="2676525"/>
          <p14:tracePt t="26082" x="7273925" y="2676525"/>
          <p14:tracePt t="26091" x="7283450" y="2676525"/>
          <p14:tracePt t="26098" x="7291388" y="2686050"/>
          <p14:tracePt t="26106" x="7299325" y="2686050"/>
          <p14:tracePt t="26115" x="7316788" y="2693988"/>
          <p14:tracePt t="26120" x="7324725" y="2693988"/>
          <p14:tracePt t="26130" x="7342188" y="2701925"/>
          <p14:tracePt t="26136" x="7367588" y="2711450"/>
          <p14:tracePt t="26146" x="7377113" y="2711450"/>
          <p14:tracePt t="26152" x="7402513" y="2719388"/>
          <p14:tracePt t="26160" x="7427913" y="2719388"/>
          <p14:tracePt t="26168" x="7443788" y="2727325"/>
          <p14:tracePt t="26177" x="7461250" y="2727325"/>
          <p14:tracePt t="26184" x="7486650" y="2736850"/>
          <p14:tracePt t="26193" x="7504113" y="2736850"/>
          <p14:tracePt t="26200" x="7529513" y="2736850"/>
          <p14:tracePt t="26208" x="7554913" y="2736850"/>
          <p14:tracePt t="26216" x="7562850" y="2736850"/>
          <p14:tracePt t="26225" x="7588250" y="2736850"/>
          <p14:tracePt t="26232" x="7613650" y="2736850"/>
          <p14:tracePt t="26241" x="7623175" y="2736850"/>
          <p14:tracePt t="26248" x="7648575" y="2736850"/>
          <p14:tracePt t="26257" x="7673975" y="2736850"/>
          <p14:tracePt t="26264" x="7699375" y="2744788"/>
          <p14:tracePt t="26272" x="7732713" y="2744788"/>
          <p14:tracePt t="26280" x="7758113" y="2744788"/>
          <p14:tracePt t="26288" x="7793038" y="2752725"/>
          <p14:tracePt t="26296" x="7818438" y="2752725"/>
          <p14:tracePt t="26306" x="7851775" y="2752725"/>
          <p14:tracePt t="26312" x="7886700" y="2752725"/>
          <p14:tracePt t="26320" x="7920038" y="2752725"/>
          <p14:tracePt t="26328" x="7937500" y="2752725"/>
          <p14:tracePt t="26336" x="7980363" y="2752725"/>
          <p14:tracePt t="26345" x="8013700" y="2752725"/>
          <p14:tracePt t="26352" x="8039100" y="2752725"/>
          <p14:tracePt t="26361" x="8064500" y="2752725"/>
          <p14:tracePt t="26368" x="8099425" y="2752725"/>
          <p14:tracePt t="26377" x="8132763" y="2752725"/>
          <p14:tracePt t="26384" x="8175625" y="2752725"/>
          <p14:tracePt t="26393" x="8208963" y="2744788"/>
          <p14:tracePt t="26400" x="8251825" y="2736850"/>
          <p14:tracePt t="26408" x="8285163" y="2727325"/>
          <p14:tracePt t="26416" x="8335963" y="2719388"/>
          <p14:tracePt t="26424" x="8378825" y="2701925"/>
          <p14:tracePt t="26432" x="8413750" y="2693988"/>
          <p14:tracePt t="26441" x="8464550" y="2676525"/>
          <p14:tracePt t="26448" x="8507413" y="2660650"/>
          <p14:tracePt t="26456" x="8548688" y="2625725"/>
          <p14:tracePt t="26464" x="8583613" y="2608263"/>
          <p14:tracePt t="26472" x="8634413" y="2582863"/>
          <p14:tracePt t="26480" x="8667750" y="2541588"/>
          <p14:tracePt t="26488" x="8710613" y="2516188"/>
          <p14:tracePt t="26497" x="8743950" y="2473325"/>
          <p14:tracePt t="26504" x="8786813" y="2438400"/>
          <p14:tracePt t="26511" x="8812213" y="2405063"/>
          <p14:tracePt t="26521" x="8829675" y="2379663"/>
          <p14:tracePt t="26527" x="8847138" y="2344738"/>
          <p14:tracePt t="26534" x="8855075" y="2311400"/>
          <p14:tracePt t="26543" x="8863013" y="2278063"/>
          <p14:tracePt t="26550" x="8872538" y="2243138"/>
          <p14:tracePt t="26558" x="8872538" y="2200275"/>
          <p14:tracePt t="26566" x="8872538" y="2166938"/>
          <p14:tracePt t="26574" x="8872538" y="2141538"/>
          <p14:tracePt t="26582" x="8872538" y="2108200"/>
          <p14:tracePt t="26591" x="8863013" y="2065338"/>
          <p14:tracePt t="26598" x="8829675" y="2022475"/>
          <p14:tracePt t="26606" x="8804275" y="1963738"/>
          <p14:tracePt t="26614" x="8761413" y="1911350"/>
          <p14:tracePt t="26622" x="8718550" y="1860550"/>
          <p14:tracePt t="26630" x="8667750" y="1809750"/>
          <p14:tracePt t="26638" x="8624888" y="1766888"/>
          <p14:tracePt t="26646" x="8566150" y="1716088"/>
          <p14:tracePt t="26654" x="8515350" y="1674813"/>
          <p14:tracePt t="26662" x="8464550" y="1631950"/>
          <p14:tracePt t="26670" x="8396288" y="1597025"/>
          <p14:tracePt t="26678" x="8362950" y="1563688"/>
          <p14:tracePt t="26686" x="8310563" y="1546225"/>
          <p14:tracePt t="26695" x="8259763" y="1512888"/>
          <p14:tracePt t="26702" x="8243888" y="1495425"/>
          <p14:tracePt t="26710" x="8208963" y="1477963"/>
          <p14:tracePt t="26718" x="8183563" y="1462088"/>
          <p14:tracePt t="26728" x="8158163" y="1452563"/>
          <p14:tracePt t="26734" x="8132763" y="1444625"/>
          <p14:tracePt t="26743" x="8107363" y="1436688"/>
          <p14:tracePt t="26750" x="8089900" y="1427163"/>
          <p14:tracePt t="26758" x="8064500" y="1411288"/>
          <p14:tracePt t="26766" x="8039100" y="1401763"/>
          <p14:tracePt t="26775" x="8021638" y="1393825"/>
          <p14:tracePt t="26782" x="8013700" y="1393825"/>
          <p14:tracePt t="26791" x="7988300" y="1385888"/>
          <p14:tracePt t="26798" x="7962900" y="1385888"/>
          <p14:tracePt t="26806" x="7954963" y="1385888"/>
          <p14:tracePt t="26814" x="7927975" y="1385888"/>
          <p14:tracePt t="26822" x="7902575" y="1385888"/>
          <p14:tracePt t="26830" x="7886700" y="1385888"/>
          <p14:tracePt t="26838" x="7869238" y="1385888"/>
          <p14:tracePt t="26846" x="7835900" y="1393825"/>
          <p14:tracePt t="26853" x="7800975" y="1411288"/>
          <p14:tracePt t="26862" x="7767638" y="1427163"/>
          <p14:tracePt t="26869" x="7732713" y="1444625"/>
          <p14:tracePt t="26877" x="7699375" y="1477963"/>
          <p14:tracePt t="26884" x="7648575" y="1512888"/>
          <p14:tracePt t="26893" x="7605713" y="1546225"/>
          <p14:tracePt t="26900" x="7554913" y="1571625"/>
          <p14:tracePt t="26909" x="7521575" y="1589088"/>
          <p14:tracePt t="26916" x="7486650" y="1622425"/>
          <p14:tracePt t="26924" x="7435850" y="1649413"/>
          <p14:tracePt t="26932" x="7402513" y="1674813"/>
          <p14:tracePt t="26941" x="7377113" y="1700213"/>
          <p14:tracePt t="26948" x="7334250" y="1725613"/>
          <p14:tracePt t="26958" x="7316788" y="1741488"/>
          <p14:tracePt t="26964" x="7291388" y="1766888"/>
          <p14:tracePt t="26972" x="7273925" y="1793875"/>
          <p14:tracePt t="26980" x="7248525" y="1819275"/>
          <p14:tracePt t="26988" x="7223125" y="1852613"/>
          <p14:tracePt t="26996" x="7205663" y="1878013"/>
          <p14:tracePt t="27004" x="7189788" y="1903413"/>
          <p14:tracePt t="27012" x="7180263" y="1938338"/>
          <p14:tracePt t="27020" x="7164388" y="1971675"/>
          <p14:tracePt t="27028" x="7154863" y="1997075"/>
          <p14:tracePt t="27036" x="7146925" y="2022475"/>
          <p14:tracePt t="27045" x="7138988" y="2055813"/>
          <p14:tracePt t="27052" x="7138988" y="2082800"/>
          <p14:tracePt t="27061" x="7138988" y="2116138"/>
          <p14:tracePt t="27068" x="7138988" y="2141538"/>
          <p14:tracePt t="27077" x="7138988" y="2174875"/>
          <p14:tracePt t="27084" x="7138988" y="2209800"/>
          <p14:tracePt t="27093" x="7138988" y="2243138"/>
          <p14:tracePt t="27102" x="7138988" y="2260600"/>
          <p14:tracePt t="27108" x="7138988" y="2293938"/>
          <p14:tracePt t="27116" x="7154863" y="2328863"/>
          <p14:tracePt t="27124" x="7180263" y="2354263"/>
          <p14:tracePt t="27132" x="7197725" y="2387600"/>
          <p14:tracePt t="27141" x="7223125" y="2405063"/>
          <p14:tracePt t="27148" x="7240588" y="2430463"/>
          <p14:tracePt t="27157" x="7258050" y="2455863"/>
          <p14:tracePt t="27165" x="7265988" y="2473325"/>
          <p14:tracePt t="27172" x="7283450" y="2481263"/>
          <p14:tracePt t="27180" x="7299325" y="2498725"/>
          <p14:tracePt t="27188" x="7324725" y="2516188"/>
          <p14:tracePt t="27196" x="7342188" y="2532063"/>
          <p14:tracePt t="27204" x="7359650" y="2549525"/>
          <p14:tracePt t="27212" x="7385050" y="2557463"/>
          <p14:tracePt t="27220" x="7410450" y="2566988"/>
          <p14:tracePt t="27229" x="7435850" y="2582863"/>
          <p14:tracePt t="27236" x="7461250" y="2600325"/>
          <p14:tracePt t="27245" x="7478713" y="2608263"/>
          <p14:tracePt t="27250" x="7504113" y="2617788"/>
          <p14:tracePt t="27261" x="7529513" y="2625725"/>
          <p14:tracePt t="27266" x="7562850" y="2633663"/>
          <p14:tracePt t="27276" x="7597775" y="2643188"/>
          <p14:tracePt t="27282" x="7623175" y="2643188"/>
          <p14:tracePt t="27291" x="7656513" y="2643188"/>
          <p14:tracePt t="27298" x="7699375" y="2643188"/>
          <p14:tracePt t="27307" x="7732713" y="2643188"/>
          <p14:tracePt t="27314" x="7775575" y="2643188"/>
          <p14:tracePt t="27322" x="7818438" y="2643188"/>
          <p14:tracePt t="27330" x="7861300" y="2643188"/>
          <p14:tracePt t="27341" x="7902575" y="2643188"/>
          <p14:tracePt t="27346" x="7962900" y="2643188"/>
          <p14:tracePt t="27354" x="8005763" y="2643188"/>
          <p14:tracePt t="27362" x="8056563" y="2643188"/>
          <p14:tracePt t="27370" x="8099425" y="2633663"/>
          <p14:tracePt t="27378" x="8140700" y="2633663"/>
          <p14:tracePt t="27386" x="8175625" y="2617788"/>
          <p14:tracePt t="27396" x="8208963" y="2617788"/>
          <p14:tracePt t="27402" x="8243888" y="2600325"/>
          <p14:tracePt t="27412" x="8269288" y="2592388"/>
          <p14:tracePt t="27418" x="8285163" y="2582863"/>
          <p14:tracePt t="27428" x="8302625" y="2574925"/>
          <p14:tracePt t="27434" x="8310563" y="2557463"/>
          <p14:tracePt t="27443" x="8328025" y="2557463"/>
          <p14:tracePt t="27450" x="8328025" y="2549525"/>
          <p14:tracePt t="31430" x="8328025" y="2557463"/>
          <p14:tracePt t="31438" x="8310563" y="2574925"/>
          <p14:tracePt t="31446" x="8302625" y="2592388"/>
          <p14:tracePt t="31455" x="8302625" y="2600325"/>
          <p14:tracePt t="31462" x="8302625" y="2625725"/>
          <p14:tracePt t="31471" x="8302625" y="2633663"/>
          <p14:tracePt t="31478" x="8302625" y="2660650"/>
          <p14:tracePt t="31486" x="8302625" y="2686050"/>
          <p14:tracePt t="31495" x="8310563" y="2711450"/>
          <p14:tracePt t="31502" x="8335963" y="2727325"/>
          <p14:tracePt t="31510" x="8353425" y="2752725"/>
          <p14:tracePt t="31518" x="8378825" y="2778125"/>
          <p14:tracePt t="31525" x="8413750" y="2805113"/>
          <p14:tracePt t="31534" x="8455025" y="2846388"/>
          <p14:tracePt t="31541" x="8507413" y="2889250"/>
          <p14:tracePt t="31550" x="8558213" y="2922588"/>
          <p14:tracePt t="31559" x="8616950" y="2982913"/>
          <p14:tracePt t="31564" x="8685213" y="3033713"/>
          <p14:tracePt t="31575" x="8761413" y="3076575"/>
          <p14:tracePt t="31582" x="8855075" y="3135313"/>
          <p14:tracePt t="31591" x="8940800" y="3195638"/>
          <p14:tracePt t="31596" x="9050338" y="32543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17F9-79EC-42DC-B8D3-0FD4FC2A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Deaths Related to Hurricanes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4E364-5AD3-45C0-B4C1-37C5B4AA1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06" y="1628800"/>
            <a:ext cx="8182850" cy="3744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A6BD75-3931-4531-9351-7F256DE85BE0}"/>
              </a:ext>
            </a:extLst>
          </p:cNvPr>
          <p:cNvSpPr txBox="1"/>
          <p:nvPr/>
        </p:nvSpPr>
        <p:spPr>
          <a:xfrm>
            <a:off x="827584" y="1290246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Number of Deaths Related to Hurricanes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97CB7-6B1D-4708-A08C-398FF63FE36E}"/>
              </a:ext>
            </a:extLst>
          </p:cNvPr>
          <p:cNvSpPr txBox="1"/>
          <p:nvPr/>
        </p:nvSpPr>
        <p:spPr>
          <a:xfrm>
            <a:off x="899592" y="5466710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143 People lost their lives between 2020 – 2021 due to hurricanes</a:t>
            </a:r>
          </a:p>
          <a:p>
            <a:endParaRPr lang="en-US" sz="1600" dirty="0"/>
          </a:p>
          <a:p>
            <a:r>
              <a:rPr lang="en-US" sz="1600" dirty="0"/>
              <a:t>2021 was most deadliest year since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D992A-5CAB-4E43-831A-ED6B66FFA7B2}"/>
              </a:ext>
            </a:extLst>
          </p:cNvPr>
          <p:cNvSpPr txBox="1"/>
          <p:nvPr/>
        </p:nvSpPr>
        <p:spPr>
          <a:xfrm>
            <a:off x="8316416" y="6237312"/>
            <a:ext cx="21602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26B85DD-06EF-43ED-A0F6-AFCC1FC95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6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49"/>
    </mc:Choice>
    <mc:Fallback>
      <p:transition spd="slow" advTm="22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A9C0-0D6D-4124-B8D2-BDBF881D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Predicting Deaths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1192F-A237-464A-9059-2208E13AC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83" y="1627851"/>
            <a:ext cx="5697901" cy="3313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ED374F-D403-471B-B269-EB35F27A34C6}"/>
              </a:ext>
            </a:extLst>
          </p:cNvPr>
          <p:cNvSpPr txBox="1"/>
          <p:nvPr/>
        </p:nvSpPr>
        <p:spPr>
          <a:xfrm>
            <a:off x="6372200" y="2776860"/>
            <a:ext cx="259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Different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and without binning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Ordinary Least Squares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Squared = </a:t>
            </a:r>
            <a:r>
              <a:rPr lang="en-US" dirty="0">
                <a:solidFill>
                  <a:schemeClr val="accent1"/>
                </a:solidFill>
              </a:rPr>
              <a:t>0.224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87D5C5-4501-4D10-B195-63D43D3685BF}"/>
              </a:ext>
            </a:extLst>
          </p:cNvPr>
          <p:cNvSpPr txBox="1"/>
          <p:nvPr/>
        </p:nvSpPr>
        <p:spPr>
          <a:xfrm>
            <a:off x="755576" y="1290246"/>
            <a:ext cx="7632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Line Chart of Predicted Compared to Actuals for Death Related to Hurricanes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C3E2B-5A20-44AB-AC50-19E9D3E7C4F1}"/>
              </a:ext>
            </a:extLst>
          </p:cNvPr>
          <p:cNvSpPr txBox="1"/>
          <p:nvPr/>
        </p:nvSpPr>
        <p:spPr>
          <a:xfrm>
            <a:off x="8316416" y="6237312"/>
            <a:ext cx="21602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44A7B-A67C-42DC-BFED-A449816E7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81" y="4848868"/>
            <a:ext cx="5452011" cy="16764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E1EA54-9DCD-44A8-9718-B680DC993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3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34"/>
    </mc:Choice>
    <mc:Fallback>
      <p:transition spd="slow" advTm="32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27" x="8956675" y="2686050"/>
          <p14:tracePt t="13835" x="8829675" y="2625725"/>
          <p14:tracePt t="13843" x="8702675" y="2582863"/>
          <p14:tracePt t="13852" x="8583613" y="2532063"/>
          <p14:tracePt t="13859" x="8464550" y="2473325"/>
          <p14:tracePt t="13868" x="8362950" y="2430463"/>
          <p14:tracePt t="13875" x="8269288" y="2387600"/>
          <p14:tracePt t="13884" x="8166100" y="2336800"/>
          <p14:tracePt t="13891" x="8089900" y="2303463"/>
          <p14:tracePt t="13914" x="7902575" y="2252663"/>
          <p14:tracePt t="13917" x="7810500" y="2227263"/>
          <p14:tracePt t="13923" x="7707313" y="2209800"/>
          <p14:tracePt t="13931" x="7623175" y="2184400"/>
          <p14:tracePt t="13939" x="7521575" y="2159000"/>
          <p14:tracePt t="13945" x="7410450" y="2149475"/>
          <p14:tracePt t="13955" x="7308850" y="2124075"/>
          <p14:tracePt t="13964" x="7205663" y="2116138"/>
          <p14:tracePt t="13970" x="7088188" y="2108200"/>
          <p14:tracePt t="13979" x="7002463" y="2090738"/>
          <p14:tracePt t="13985" x="6891338" y="2082800"/>
          <p14:tracePt t="13993" x="6772275" y="2073275"/>
          <p14:tracePt t="14001" x="6662738" y="2073275"/>
          <p14:tracePt t="14009" x="6551613" y="2055813"/>
          <p14:tracePt t="14017" x="6424613" y="2055813"/>
          <p14:tracePt t="14025" x="6305550" y="2055813"/>
          <p14:tracePt t="14033" x="6211888" y="2055813"/>
          <p14:tracePt t="14041" x="6110288" y="2055813"/>
          <p14:tracePt t="14049" x="6024563" y="2055813"/>
          <p14:tracePt t="14057" x="5957888" y="2055813"/>
          <p14:tracePt t="14065" x="5880100" y="2073275"/>
          <p14:tracePt t="14075" x="5821363" y="2082800"/>
          <p14:tracePt t="14080" x="5761038" y="2082800"/>
          <p14:tracePt t="14089" x="5702300" y="2098675"/>
          <p14:tracePt t="14097" x="5641975" y="2116138"/>
          <p14:tracePt t="14105" x="5583238" y="2133600"/>
          <p14:tracePt t="14114" x="5532438" y="2149475"/>
          <p14:tracePt t="14121" x="5456238" y="2159000"/>
          <p14:tracePt t="14129" x="5387975" y="2184400"/>
          <p14:tracePt t="14137" x="5311775" y="2200275"/>
          <p14:tracePt t="14145" x="5251450" y="2227263"/>
          <p14:tracePt t="14153" x="5183188" y="2243138"/>
          <p14:tracePt t="14161" x="5124450" y="2252663"/>
          <p14:tracePt t="14169" x="5064125" y="2278063"/>
          <p14:tracePt t="14177" x="5005388" y="2293938"/>
          <p14:tracePt t="14185" x="4929188" y="2319338"/>
          <p14:tracePt t="14193" x="4868863" y="2336800"/>
          <p14:tracePt t="14202" x="4784725" y="2344738"/>
          <p14:tracePt t="14209" x="4708525" y="2371725"/>
          <p14:tracePt t="14217" x="4630738" y="2387600"/>
          <p14:tracePt t="14225" x="4572000" y="2413000"/>
          <p14:tracePt t="14233" x="4513263" y="2430463"/>
          <p14:tracePt t="14241" x="4460875" y="2455863"/>
          <p14:tracePt t="14250" x="4402138" y="2473325"/>
          <p14:tracePt t="14257" x="4351338" y="2489200"/>
          <p14:tracePt t="14265" x="4316413" y="2506663"/>
          <p14:tracePt t="14273" x="4275138" y="2532063"/>
          <p14:tracePt t="14280" x="4224338" y="2549525"/>
          <p14:tracePt t="14289" x="4171950" y="2566988"/>
          <p14:tracePt t="14297" x="4130675" y="2582863"/>
          <p14:tracePt t="14305" x="4079875" y="2592388"/>
          <p14:tracePt t="14314" x="4044950" y="2608263"/>
          <p14:tracePt t="14321" x="4002088" y="2625725"/>
          <p14:tracePt t="14327" x="3968750" y="2643188"/>
          <p14:tracePt t="14337" x="3917950" y="2660650"/>
          <p14:tracePt t="14343" x="3883025" y="2668588"/>
          <p14:tracePt t="14351" x="3849688" y="2676525"/>
          <p14:tracePt t="14359" x="3806825" y="2686050"/>
          <p14:tracePt t="14367" x="3773488" y="2701925"/>
          <p14:tracePt t="14375" x="3713163" y="2711450"/>
          <p14:tracePt t="14384" x="3662363" y="2719388"/>
          <p14:tracePt t="14391" x="3619500" y="2727325"/>
          <p14:tracePt t="14399" x="3560763" y="2736850"/>
          <p14:tracePt t="14407" x="3527425" y="2744788"/>
          <p14:tracePt t="14416" x="3475038" y="2752725"/>
          <p14:tracePt t="14423" x="3449638" y="2762250"/>
          <p14:tracePt t="14431" x="3398838" y="2778125"/>
          <p14:tracePt t="14439" x="3365500" y="2778125"/>
          <p14:tracePt t="14447" x="3340100" y="2778125"/>
          <p14:tracePt t="14457" x="3305175" y="2778125"/>
          <p14:tracePt t="14464" x="3271838" y="2778125"/>
          <p14:tracePt t="14471" x="3238500" y="2778125"/>
          <p14:tracePt t="14479" x="3228975" y="2787650"/>
          <p14:tracePt t="14487" x="3195638" y="2787650"/>
          <p14:tracePt t="14500" x="3170238" y="2787650"/>
          <p14:tracePt t="14505" x="3144838" y="2787650"/>
          <p14:tracePt t="14511" x="3119438" y="2787650"/>
          <p14:tracePt t="14519" x="3094038" y="2787650"/>
          <p14:tracePt t="14527" x="3076575" y="2787650"/>
          <p14:tracePt t="14535" x="3041650" y="2787650"/>
          <p14:tracePt t="14543" x="3016250" y="2787650"/>
          <p14:tracePt t="14551" x="2982913" y="2787650"/>
          <p14:tracePt t="14559" x="2965450" y="2787650"/>
          <p14:tracePt t="14567" x="2932113" y="2787650"/>
          <p14:tracePt t="14575" x="2897188" y="2787650"/>
          <p14:tracePt t="14583" x="2881313" y="2787650"/>
          <p14:tracePt t="14591" x="2855913" y="2787650"/>
          <p14:tracePt t="14599" x="2820988" y="2787650"/>
          <p14:tracePt t="14607" x="2778125" y="2787650"/>
          <p14:tracePt t="14617" x="2736850" y="2787650"/>
          <p14:tracePt t="14623" x="2693988" y="2787650"/>
          <p14:tracePt t="14631" x="2633663" y="2787650"/>
          <p14:tracePt t="14638" x="2582863" y="2778125"/>
          <p14:tracePt t="14647" x="2532063" y="2778125"/>
          <p14:tracePt t="14655" x="2473325" y="2778125"/>
          <p14:tracePt t="14663" x="2413000" y="2770188"/>
          <p14:tracePt t="14671" x="2336800" y="2770188"/>
          <p14:tracePt t="14679" x="2278063" y="2762250"/>
          <p14:tracePt t="14687" x="2227263" y="2762250"/>
          <p14:tracePt t="14695" x="2149475" y="2752725"/>
          <p14:tracePt t="14703" x="2090738" y="2752725"/>
          <p14:tracePt t="14711" x="2030413" y="2744788"/>
          <p14:tracePt t="14719" x="1971675" y="2744788"/>
          <p14:tracePt t="14727" x="1928813" y="2727325"/>
          <p14:tracePt t="14735" x="1885950" y="2727325"/>
          <p14:tracePt t="14743" x="1835150" y="2719388"/>
          <p14:tracePt t="14751" x="1809750" y="2719388"/>
          <p14:tracePt t="14758" x="1766888" y="2719388"/>
          <p14:tracePt t="14767" x="1733550" y="2711450"/>
          <p14:tracePt t="14772" x="1708150" y="2711450"/>
          <p14:tracePt t="14781" x="1674813" y="2701925"/>
          <p14:tracePt t="14788" x="1665288" y="2701925"/>
          <p14:tracePt t="14797" x="1649413" y="2693988"/>
          <p14:tracePt t="14805" x="1622425" y="2686050"/>
          <p14:tracePt t="14813" x="1614488" y="2676525"/>
          <p14:tracePt t="14821" x="1597025" y="2668588"/>
          <p14:tracePt t="14829" x="1581150" y="2660650"/>
          <p14:tracePt t="14837" x="1563688" y="2651125"/>
          <p14:tracePt t="14845" x="1555750" y="2651125"/>
          <p14:tracePt t="14853" x="1538288" y="2651125"/>
          <p14:tracePt t="14861" x="1520825" y="2643188"/>
          <p14:tracePt t="14869" x="1512888" y="2643188"/>
          <p14:tracePt t="14877" x="1504950" y="2643188"/>
          <p14:tracePt t="14885" x="1495425" y="2633663"/>
          <p14:tracePt t="14909" x="1487488" y="2625725"/>
          <p14:tracePt t="14917" x="1477963" y="2625725"/>
          <p14:tracePt t="14925" x="1470025" y="2625725"/>
          <p14:tracePt t="14941" x="1462088" y="2625725"/>
          <p14:tracePt t="14949" x="1452563" y="2625725"/>
          <p14:tracePt t="14973" x="1452563" y="2617788"/>
          <p14:tracePt t="14997" x="1452563" y="2608263"/>
          <p14:tracePt t="15021" x="1452563" y="2600325"/>
          <p14:tracePt t="15045" x="1452563" y="2592388"/>
          <p14:tracePt t="15053" x="1452563" y="2574925"/>
          <p14:tracePt t="15061" x="1452563" y="2566988"/>
          <p14:tracePt t="15069" x="1452563" y="2549525"/>
          <p14:tracePt t="15077" x="1452563" y="2541588"/>
          <p14:tracePt t="15083" x="1452563" y="2532063"/>
          <p14:tracePt t="15093" x="1452563" y="2516188"/>
          <p14:tracePt t="15108" x="1452563" y="2506663"/>
          <p14:tracePt t="15118" x="1452563" y="2498725"/>
          <p14:tracePt t="15131" x="1452563" y="2489200"/>
          <p14:tracePt t="15139" x="1452563" y="2481263"/>
          <p14:tracePt t="15149" x="1452563" y="2473325"/>
          <p14:tracePt t="15165" x="1452563" y="2463800"/>
          <p14:tracePt t="15171" x="1452563" y="2455863"/>
          <p14:tracePt t="15203" x="1452563" y="2447925"/>
          <p14:tracePt t="15211" x="1452563" y="2438400"/>
          <p14:tracePt t="15229" x="1452563" y="2430463"/>
          <p14:tracePt t="15235" x="1452563" y="2422525"/>
          <p14:tracePt t="15251" x="1452563" y="2405063"/>
          <p14:tracePt t="15259" x="1462088" y="2405063"/>
          <p14:tracePt t="15275" x="1470025" y="2397125"/>
          <p14:tracePt t="15283" x="1470025" y="2387600"/>
          <p14:tracePt t="15299" x="1470025" y="2379663"/>
          <p14:tracePt t="15315" x="1470025" y="2371725"/>
          <p14:tracePt t="15323" x="1477963" y="2362200"/>
          <p14:tracePt t="15332" x="1487488" y="2362200"/>
          <p14:tracePt t="15339" x="1487488" y="2354263"/>
          <p14:tracePt t="15355" x="1487488" y="2344738"/>
          <p14:tracePt t="15363" x="1495425" y="2336800"/>
          <p14:tracePt t="15387" x="1504950" y="2336800"/>
          <p14:tracePt t="15395" x="1504950" y="2328863"/>
          <p14:tracePt t="15411" x="1504950" y="2319338"/>
          <p14:tracePt t="15419" x="1512888" y="2319338"/>
          <p14:tracePt t="15427" x="1512888" y="2311400"/>
          <p14:tracePt t="15435" x="1512888" y="2303463"/>
          <p14:tracePt t="15443" x="1512888" y="2293938"/>
          <p14:tracePt t="15507" x="1512888" y="2286000"/>
          <p14:tracePt t="15523" x="1512888" y="2278063"/>
          <p14:tracePt t="15545" x="1512888" y="2268538"/>
          <p14:tracePt t="15561" x="1512888" y="2260600"/>
          <p14:tracePt t="15657" x="1512888" y="2252663"/>
          <p14:tracePt t="15689" x="1512888" y="2243138"/>
          <p14:tracePt t="15721" x="1512888" y="2235200"/>
          <p14:tracePt t="15903" x="1512888" y="2227263"/>
          <p14:tracePt t="16143" x="1512888" y="2217738"/>
          <p14:tracePt t="16237" x="1512888" y="2209800"/>
          <p14:tracePt t="16357" x="1520825" y="2209800"/>
          <p14:tracePt t="16365" x="1530350" y="2209800"/>
          <p14:tracePt t="16373" x="1538288" y="2227263"/>
          <p14:tracePt t="16381" x="1546225" y="2235200"/>
          <p14:tracePt t="16389" x="1563688" y="2243138"/>
          <p14:tracePt t="16397" x="1563688" y="2252663"/>
          <p14:tracePt t="16405" x="1571625" y="2260600"/>
          <p14:tracePt t="16412" x="1581150" y="2268538"/>
          <p14:tracePt t="16420" x="1589088" y="2286000"/>
          <p14:tracePt t="16437" x="1606550" y="2303463"/>
          <p14:tracePt t="16445" x="1614488" y="2319338"/>
          <p14:tracePt t="16453" x="1631950" y="2328863"/>
          <p14:tracePt t="16461" x="1631950" y="2344738"/>
          <p14:tracePt t="16469" x="1649413" y="2362200"/>
          <p14:tracePt t="16477" x="1657350" y="2379663"/>
          <p14:tracePt t="16485" x="1674813" y="2387600"/>
          <p14:tracePt t="16493" x="1682750" y="2397125"/>
          <p14:tracePt t="16501" x="1682750" y="2413000"/>
          <p14:tracePt t="16509" x="1690688" y="2422525"/>
          <p14:tracePt t="16517" x="1708150" y="2438400"/>
          <p14:tracePt t="16525" x="1708150" y="2447925"/>
          <p14:tracePt t="16533" x="1716088" y="2463800"/>
          <p14:tracePt t="16549" x="1733550" y="2481263"/>
          <p14:tracePt t="16557" x="1741488" y="2489200"/>
          <p14:tracePt t="16565" x="1751013" y="2498725"/>
          <p14:tracePt t="16571" x="1751013" y="2506663"/>
          <p14:tracePt t="16582" x="1751013" y="2516188"/>
          <p14:tracePt t="16586" x="1758950" y="2524125"/>
          <p14:tracePt t="16595" x="1758950" y="2532063"/>
          <p14:tracePt t="16603" x="1766888" y="2541588"/>
          <p14:tracePt t="16611" x="1766888" y="2557463"/>
          <p14:tracePt t="16619" x="1766888" y="2566988"/>
          <p14:tracePt t="16627" x="1766888" y="2574925"/>
          <p14:tracePt t="16635" x="1776413" y="2592388"/>
          <p14:tracePt t="16643" x="1776413" y="2617788"/>
          <p14:tracePt t="16651" x="1776413" y="2633663"/>
          <p14:tracePt t="16660" x="1776413" y="2660650"/>
          <p14:tracePt t="16667" x="1776413" y="2686050"/>
          <p14:tracePt t="16675" x="1776413" y="2701925"/>
          <p14:tracePt t="16684" x="1776413" y="2719388"/>
          <p14:tracePt t="16691" x="1784350" y="2744788"/>
          <p14:tracePt t="16699" x="1784350" y="2752725"/>
          <p14:tracePt t="16707" x="1784350" y="2770188"/>
          <p14:tracePt t="16723" x="1784350" y="2778125"/>
          <p14:tracePt t="16731" x="1784350" y="2795588"/>
          <p14:tracePt t="16747" x="1793875" y="2805113"/>
          <p14:tracePt t="16755" x="1793875" y="2820988"/>
          <p14:tracePt t="16779" x="1793875" y="2830513"/>
          <p14:tracePt t="16787" x="1793875" y="2838450"/>
          <p14:tracePt t="16803" x="1793875" y="2846388"/>
          <p14:tracePt t="16953" x="1793875" y="2838450"/>
          <p14:tracePt t="16963" x="1793875" y="2830513"/>
          <p14:tracePt t="16969" x="1793875" y="2820988"/>
          <p14:tracePt t="16977" x="1793875" y="2813050"/>
          <p14:tracePt t="16985" x="1793875" y="2805113"/>
          <p14:tracePt t="16993" x="1793875" y="2787650"/>
          <p14:tracePt t="17001" x="1793875" y="2762250"/>
          <p14:tracePt t="17009" x="1793875" y="2736850"/>
          <p14:tracePt t="17017" x="1793875" y="2701925"/>
          <p14:tracePt t="17025" x="1793875" y="2668588"/>
          <p14:tracePt t="17033" x="1793875" y="2617788"/>
          <p14:tracePt t="17043" x="1793875" y="2574925"/>
          <p14:tracePt t="17049" x="1793875" y="2524125"/>
          <p14:tracePt t="17057" x="1793875" y="2455863"/>
          <p14:tracePt t="17065" x="1793875" y="2379663"/>
          <p14:tracePt t="17073" x="1793875" y="2311400"/>
          <p14:tracePt t="17081" x="1793875" y="2227263"/>
          <p14:tracePt t="17088" x="1793875" y="2159000"/>
          <p14:tracePt t="17097" x="1793875" y="2065338"/>
          <p14:tracePt t="17105" x="1793875" y="1997075"/>
          <p14:tracePt t="17113" x="1801813" y="1954213"/>
          <p14:tracePt t="17121" x="1801813" y="1903413"/>
          <p14:tracePt t="17129" x="1801813" y="1878013"/>
          <p14:tracePt t="17137" x="1809750" y="1844675"/>
          <p14:tracePt t="17146" x="1809750" y="1819275"/>
          <p14:tracePt t="17153" x="1809750" y="1801813"/>
          <p14:tracePt t="17161" x="1809750" y="1776413"/>
          <p14:tracePt t="17169" x="1819275" y="1758950"/>
          <p14:tracePt t="17177" x="1819275" y="1733550"/>
          <p14:tracePt t="17193" x="1819275" y="1716088"/>
          <p14:tracePt t="17209" x="1819275" y="1708150"/>
          <p14:tracePt t="17217" x="1819275" y="1700213"/>
          <p14:tracePt t="17233" x="1819275" y="1690688"/>
          <p14:tracePt t="17375" x="1809750" y="1700213"/>
          <p14:tracePt t="17391" x="1801813" y="1708150"/>
          <p14:tracePt t="17407" x="1801813" y="1716088"/>
          <p14:tracePt t="17417" x="1801813" y="1725613"/>
          <p14:tracePt t="17423" x="1793875" y="1733550"/>
          <p14:tracePt t="17431" x="1793875" y="1751013"/>
          <p14:tracePt t="17439" x="1793875" y="1758950"/>
          <p14:tracePt t="17447" x="1793875" y="1766888"/>
          <p14:tracePt t="17455" x="1793875" y="1793875"/>
          <p14:tracePt t="17463" x="1793875" y="1801813"/>
          <p14:tracePt t="17471" x="1793875" y="1819275"/>
          <p14:tracePt t="17479" x="1793875" y="1835150"/>
          <p14:tracePt t="17487" x="1793875" y="1844675"/>
          <p14:tracePt t="17495" x="1793875" y="1870075"/>
          <p14:tracePt t="17503" x="1793875" y="1878013"/>
          <p14:tracePt t="17511" x="1793875" y="1895475"/>
          <p14:tracePt t="17519" x="1793875" y="1903413"/>
          <p14:tracePt t="17527" x="1793875" y="1911350"/>
          <p14:tracePt t="17535" x="1793875" y="1928813"/>
          <p14:tracePt t="17543" x="1793875" y="1938338"/>
          <p14:tracePt t="17551" x="1801813" y="1946275"/>
          <p14:tracePt t="17559" x="1809750" y="1971675"/>
          <p14:tracePt t="17567" x="1809750" y="1989138"/>
          <p14:tracePt t="17575" x="1819275" y="1997075"/>
          <p14:tracePt t="17583" x="1819275" y="2022475"/>
          <p14:tracePt t="17591" x="1827213" y="2039938"/>
          <p14:tracePt t="17597" x="1827213" y="2047875"/>
          <p14:tracePt t="17607" x="1827213" y="2065338"/>
          <p14:tracePt t="17615" x="1835150" y="2082800"/>
          <p14:tracePt t="17632" x="1835150" y="2098675"/>
          <p14:tracePt t="17637" x="1844675" y="2116138"/>
          <p14:tracePt t="17648" x="1852613" y="2116138"/>
          <p14:tracePt t="17653" x="1852613" y="2124075"/>
          <p14:tracePt t="17661" x="1860550" y="2141538"/>
          <p14:tracePt t="17677" x="1870075" y="2149475"/>
          <p14:tracePt t="17687" x="1870075" y="2166938"/>
          <p14:tracePt t="17693" x="1878013" y="2166938"/>
          <p14:tracePt t="17701" x="1885950" y="2174875"/>
          <p14:tracePt t="17709" x="1885950" y="2184400"/>
          <p14:tracePt t="17717" x="1885950" y="2192338"/>
          <p14:tracePt t="17725" x="1885950" y="2200275"/>
          <p14:tracePt t="17733" x="1895475" y="2209800"/>
          <p14:tracePt t="17741" x="1903413" y="2209800"/>
          <p14:tracePt t="17749" x="1903413" y="2217738"/>
          <p14:tracePt t="17757" x="1903413" y="2227263"/>
          <p14:tracePt t="17765" x="1911350" y="2227263"/>
          <p14:tracePt t="17781" x="1920875" y="2235200"/>
          <p14:tracePt t="17797" x="1920875" y="2243138"/>
          <p14:tracePt t="17805" x="1920875" y="2252663"/>
          <p14:tracePt t="17813" x="1928813" y="2252663"/>
          <p14:tracePt t="17821" x="1928813" y="2260600"/>
          <p14:tracePt t="17828" x="1938338" y="2268538"/>
          <p14:tracePt t="17845" x="1946275" y="2268538"/>
          <p14:tracePt t="17853" x="1946275" y="2286000"/>
          <p14:tracePt t="17862" x="1946275" y="2293938"/>
          <p14:tracePt t="17877" x="1954213" y="2311400"/>
          <p14:tracePt t="17885" x="1963738" y="2319338"/>
          <p14:tracePt t="17893" x="1971675" y="2319338"/>
          <p14:tracePt t="17901" x="1971675" y="2336800"/>
          <p14:tracePt t="17912" x="1971675" y="2344738"/>
          <p14:tracePt t="17925" x="1979613" y="2354263"/>
          <p14:tracePt t="17933" x="1989138" y="2362200"/>
          <p14:tracePt t="17949" x="1989138" y="2371725"/>
          <p14:tracePt t="17957" x="1989138" y="2379663"/>
          <p14:tracePt t="17981" x="1997075" y="2387600"/>
          <p14:tracePt t="18067" x="2005013" y="2397125"/>
          <p14:tracePt t="18075" x="2005013" y="2405063"/>
          <p14:tracePt t="18091" x="2014538" y="2405063"/>
          <p14:tracePt t="18099" x="2014538" y="2413000"/>
          <p14:tracePt t="18107" x="2014538" y="2422525"/>
          <p14:tracePt t="18115" x="2014538" y="2430463"/>
          <p14:tracePt t="18133" x="2022475" y="2438400"/>
          <p14:tracePt t="18139" x="2022475" y="2447925"/>
          <p14:tracePt t="18147" x="2022475" y="2455863"/>
          <p14:tracePt t="18155" x="2030413" y="2455863"/>
          <p14:tracePt t="18163" x="2030413" y="2463800"/>
          <p14:tracePt t="18171" x="2039938" y="2473325"/>
          <p14:tracePt t="18187" x="2039938" y="2481263"/>
          <p14:tracePt t="18195" x="2039938" y="2489200"/>
          <p14:tracePt t="18203" x="2039938" y="2498725"/>
          <p14:tracePt t="18212" x="2047875" y="2498725"/>
          <p14:tracePt t="18219" x="2047875" y="2506663"/>
          <p14:tracePt t="18227" x="2055813" y="2524125"/>
          <p14:tracePt t="18235" x="2055813" y="2532063"/>
          <p14:tracePt t="18243" x="2065338" y="2549525"/>
          <p14:tracePt t="18252" x="2065338" y="2566988"/>
          <p14:tracePt t="18259" x="2073275" y="2574925"/>
          <p14:tracePt t="18267" x="2082800" y="2600325"/>
          <p14:tracePt t="18275" x="2090738" y="2617788"/>
          <p14:tracePt t="18283" x="2108200" y="2633663"/>
          <p14:tracePt t="18291" x="2108200" y="2651125"/>
          <p14:tracePt t="18299" x="2124075" y="2668588"/>
          <p14:tracePt t="18307" x="2133600" y="2693988"/>
          <p14:tracePt t="18315" x="2133600" y="2701925"/>
          <p14:tracePt t="18323" x="2133600" y="2719388"/>
          <p14:tracePt t="18331" x="2141538" y="2744788"/>
          <p14:tracePt t="18339" x="2149475" y="2762250"/>
          <p14:tracePt t="18347" x="2149475" y="2787650"/>
          <p14:tracePt t="18353" x="2159000" y="2813050"/>
          <p14:tracePt t="18363" x="2166938" y="2846388"/>
          <p14:tracePt t="18368" x="2166938" y="2863850"/>
          <p14:tracePt t="18377" x="2174875" y="2889250"/>
          <p14:tracePt t="18387" x="2174875" y="2922588"/>
          <p14:tracePt t="18395" x="2192338" y="2957513"/>
          <p14:tracePt t="18403" x="2200275" y="3000375"/>
          <p14:tracePt t="18409" x="2209800" y="3033713"/>
          <p14:tracePt t="18417" x="2217738" y="3067050"/>
          <p14:tracePt t="18425" x="2235200" y="3094038"/>
          <p14:tracePt t="18433" x="2243138" y="3119438"/>
          <p14:tracePt t="18443" x="2252663" y="3135313"/>
          <p14:tracePt t="18449" x="2252663" y="3152775"/>
          <p14:tracePt t="18457" x="2260600" y="3170238"/>
          <p14:tracePt t="18465" x="2268538" y="3178175"/>
          <p14:tracePt t="18473" x="2268538" y="3195638"/>
          <p14:tracePt t="18481" x="2278063" y="3211513"/>
          <p14:tracePt t="18497" x="2286000" y="3221038"/>
          <p14:tracePt t="18505" x="2286000" y="3228975"/>
          <p14:tracePt t="18514" x="2293938" y="3238500"/>
          <p14:tracePt t="18545" x="2293938" y="3246438"/>
          <p14:tracePt t="18753" x="2303463" y="3246438"/>
          <p14:tracePt t="19151" x="2311400" y="3246438"/>
          <p14:tracePt t="19159" x="2319338" y="3254375"/>
          <p14:tracePt t="19167" x="2336800" y="3263900"/>
          <p14:tracePt t="19175" x="2371725" y="3279775"/>
          <p14:tracePt t="19183" x="2405063" y="3289300"/>
          <p14:tracePt t="19193" x="2438400" y="3305175"/>
          <p14:tracePt t="19198" x="2489200" y="3322638"/>
          <p14:tracePt t="19207" x="2549525" y="3330575"/>
          <p14:tracePt t="19213" x="2592388" y="3348038"/>
          <p14:tracePt t="19223" x="2660650" y="3373438"/>
          <p14:tracePt t="19229" x="2719388" y="3390900"/>
          <p14:tracePt t="19237" x="2778125" y="3416300"/>
          <p14:tracePt t="19248" x="2855913" y="3441700"/>
          <p14:tracePt t="19253" x="2932113" y="3467100"/>
          <p14:tracePt t="19262" x="3016250" y="3502025"/>
          <p14:tracePt t="19269" x="3109913" y="3535363"/>
          <p14:tracePt t="19278" x="3211513" y="3552825"/>
          <p14:tracePt t="19285" x="3297238" y="3586163"/>
          <p14:tracePt t="19294" x="3390900" y="3619500"/>
          <p14:tracePt t="19301" x="3492500" y="3654425"/>
          <p14:tracePt t="19311" x="3578225" y="3679825"/>
          <p14:tracePt t="19317" x="3679825" y="3713163"/>
          <p14:tracePt t="19325" x="3781425" y="3738563"/>
          <p14:tracePt t="19333" x="3883025" y="3773488"/>
          <p14:tracePt t="19341" x="3986213" y="3806825"/>
          <p14:tracePt t="19349" x="4105275" y="3824288"/>
          <p14:tracePt t="19357" x="4224338" y="3875088"/>
          <p14:tracePt t="19365" x="4333875" y="3917950"/>
          <p14:tracePt t="19373" x="4470400" y="3968750"/>
          <p14:tracePt t="19381" x="4597400" y="4019550"/>
          <p14:tracePt t="19389" x="4716463" y="4062413"/>
          <p14:tracePt t="19397" x="4835525" y="4130675"/>
          <p14:tracePt t="19407" x="4954588" y="4181475"/>
          <p14:tracePt t="19413" x="5064125" y="4224338"/>
          <p14:tracePt t="19421" x="5157788" y="4275138"/>
          <p14:tracePt t="19430" x="5260975" y="4308475"/>
          <p14:tracePt t="19437" x="5353050" y="4351338"/>
          <p14:tracePt t="19445" x="5413375" y="4384675"/>
          <p14:tracePt t="19453" x="5489575" y="4402138"/>
          <p14:tracePt t="19461" x="5575300" y="4435475"/>
          <p14:tracePt t="19469" x="5641975" y="4460875"/>
          <p14:tracePt t="19478" x="5710238" y="4478338"/>
          <p14:tracePt t="19485" x="5788025" y="4503738"/>
          <p14:tracePt t="19493" x="5864225" y="4521200"/>
          <p14:tracePt t="19501" x="5922963" y="4554538"/>
          <p14:tracePt t="19509" x="5973763" y="4564063"/>
          <p14:tracePt t="19517" x="6034088" y="4597400"/>
          <p14:tracePt t="19525" x="6084888" y="4614863"/>
          <p14:tracePt t="19533" x="6118225" y="4630738"/>
          <p14:tracePt t="19541" x="6153150" y="4640263"/>
          <p14:tracePt t="19549" x="6186488" y="4657725"/>
          <p14:tracePt t="19557" x="6229350" y="4673600"/>
          <p14:tracePt t="19565" x="6254750" y="4683125"/>
          <p14:tracePt t="19573" x="6288088" y="4699000"/>
          <p14:tracePt t="19582" x="6313488" y="4716463"/>
          <p14:tracePt t="19589" x="6348413" y="4724400"/>
          <p14:tracePt t="19597" x="6381750" y="4741863"/>
          <p14:tracePt t="19605" x="6407150" y="4749800"/>
          <p14:tracePt t="19614" x="6442075" y="4767263"/>
          <p14:tracePt t="19621" x="6457950" y="4775200"/>
          <p14:tracePt t="19628" x="6483350" y="4784725"/>
          <p14:tracePt t="19635" x="6510338" y="4792663"/>
          <p14:tracePt t="19643" x="6535738" y="4802188"/>
          <p14:tracePt t="19651" x="6551613" y="4802188"/>
          <p14:tracePt t="19661" x="6577013" y="4810125"/>
          <p14:tracePt t="19667" x="6594475" y="4810125"/>
          <p14:tracePt t="19675" x="6602413" y="4818063"/>
          <p14:tracePt t="19683" x="6619875" y="4818063"/>
          <p14:tracePt t="19691" x="6637338" y="4827588"/>
          <p14:tracePt t="19699" x="6645275" y="4827588"/>
          <p14:tracePt t="19707" x="6662738" y="4835525"/>
          <p14:tracePt t="19717" x="6680200" y="4843463"/>
          <p14:tracePt t="19723" x="6696075" y="4852988"/>
          <p14:tracePt t="19732" x="6705600" y="4852988"/>
          <p14:tracePt t="19739" x="6721475" y="4860925"/>
          <p14:tracePt t="19748" x="6738938" y="4860925"/>
          <p14:tracePt t="19755" x="6746875" y="4860925"/>
          <p14:tracePt t="19764" x="6764338" y="4860925"/>
          <p14:tracePt t="19771" x="6772275" y="4868863"/>
          <p14:tracePt t="19779" x="6789738" y="4868863"/>
          <p14:tracePt t="19787" x="6807200" y="4878388"/>
          <p14:tracePt t="19795" x="6824663" y="4878388"/>
          <p14:tracePt t="19803" x="6840538" y="4878388"/>
          <p14:tracePt t="19814" x="6850063" y="4886325"/>
          <p14:tracePt t="19819" x="6858000" y="4886325"/>
          <p14:tracePt t="19828" x="6865938" y="4886325"/>
          <p14:tracePt t="19987" x="6865938" y="4894263"/>
          <p14:tracePt t="20011" x="6858000" y="4903788"/>
          <p14:tracePt t="20019" x="6850063" y="4911725"/>
          <p14:tracePt t="20027" x="6840538" y="4911725"/>
          <p14:tracePt t="20035" x="6832600" y="4911725"/>
          <p14:tracePt t="20041" x="6824663" y="4919663"/>
          <p14:tracePt t="20051" x="6815138" y="4937125"/>
          <p14:tracePt t="20065" x="6807200" y="4946650"/>
          <p14:tracePt t="20075" x="6799263" y="4954588"/>
          <p14:tracePt t="20081" x="6789738" y="4962525"/>
          <p14:tracePt t="20097" x="6789738" y="4972050"/>
          <p14:tracePt t="20107" x="6781800" y="4979988"/>
          <p14:tracePt t="20114" x="6781800" y="4987925"/>
          <p14:tracePt t="20121" x="6772275" y="4997450"/>
          <p14:tracePt t="20131" x="6772275" y="5005388"/>
          <p14:tracePt t="20137" x="6772275" y="5013325"/>
          <p14:tracePt t="20145" x="6772275" y="5030788"/>
          <p14:tracePt t="20155" x="6764338" y="5038725"/>
          <p14:tracePt t="20161" x="6764338" y="5056188"/>
          <p14:tracePt t="20169" x="6764338" y="5073650"/>
          <p14:tracePt t="20177" x="6764338" y="5091113"/>
          <p14:tracePt t="20185" x="6764338" y="5116513"/>
          <p14:tracePt t="20193" x="6764338" y="5141913"/>
          <p14:tracePt t="20201" x="6764338" y="5157788"/>
          <p14:tracePt t="20209" x="6764338" y="5175250"/>
          <p14:tracePt t="20217" x="6764338" y="5200650"/>
          <p14:tracePt t="20225" x="6764338" y="5208588"/>
          <p14:tracePt t="20233" x="6772275" y="5226050"/>
          <p14:tracePt t="20241" x="6781800" y="5251450"/>
          <p14:tracePt t="20249" x="6789738" y="5260975"/>
          <p14:tracePt t="20257" x="6799263" y="5268913"/>
          <p14:tracePt t="20265" x="6815138" y="5286375"/>
          <p14:tracePt t="20273" x="6815138" y="5302250"/>
          <p14:tracePt t="20289" x="6832600" y="5319713"/>
          <p14:tracePt t="20297" x="6840538" y="5337175"/>
          <p14:tracePt t="20305" x="6850063" y="5337175"/>
          <p14:tracePt t="20313" x="6858000" y="5353050"/>
          <p14:tracePt t="20321" x="6875463" y="5370513"/>
          <p14:tracePt t="20330" x="6891338" y="5380038"/>
          <p14:tracePt t="20337" x="6908800" y="5405438"/>
          <p14:tracePt t="20346" x="6916738" y="5421313"/>
          <p14:tracePt t="20353" x="6943725" y="5438775"/>
          <p14:tracePt t="20361" x="6959600" y="5464175"/>
          <p14:tracePt t="20369" x="6985000" y="5481638"/>
          <p14:tracePt t="20380" x="7010400" y="5489575"/>
          <p14:tracePt t="20385" x="7027863" y="5507038"/>
          <p14:tracePt t="20394" x="7053263" y="5524500"/>
          <p14:tracePt t="20401" x="7070725" y="5540375"/>
          <p14:tracePt t="20409" x="7096125" y="5557838"/>
          <p14:tracePt t="20417" x="7121525" y="5583238"/>
          <p14:tracePt t="20425" x="7154863" y="5591175"/>
          <p14:tracePt t="20433" x="7172325" y="5616575"/>
          <p14:tracePt t="20441" x="7197725" y="5626100"/>
          <p14:tracePt t="20449" x="7232650" y="5641975"/>
          <p14:tracePt t="20457" x="7265988" y="5668963"/>
          <p14:tracePt t="20465" x="7291388" y="5676900"/>
          <p14:tracePt t="20471" x="7334250" y="5702300"/>
          <p14:tracePt t="20481" x="7377113" y="5719763"/>
          <p14:tracePt t="20489" x="7410450" y="5735638"/>
          <p14:tracePt t="20497" x="7443788" y="5753100"/>
          <p14:tracePt t="20503" x="7469188" y="5778500"/>
          <p14:tracePt t="20510" x="7504113" y="5788025"/>
          <p14:tracePt t="20519" x="7529513" y="5795963"/>
          <p14:tracePt t="20527" x="7554913" y="5803900"/>
          <p14:tracePt t="20535" x="7588250" y="5813425"/>
          <p14:tracePt t="20544" x="7623175" y="5829300"/>
          <p14:tracePt t="20551" x="7648575" y="5846763"/>
          <p14:tracePt t="20559" x="7681913" y="5854700"/>
          <p14:tracePt t="20567" x="7716838" y="5864225"/>
          <p14:tracePt t="20577" x="7750175" y="5880100"/>
          <p14:tracePt t="20585" x="7793038" y="5905500"/>
          <p14:tracePt t="20591" x="7826375" y="5915025"/>
          <p14:tracePt t="20599" x="7877175" y="5940425"/>
          <p14:tracePt t="20607" x="7937500" y="5948363"/>
          <p14:tracePt t="20615" x="7970838" y="5965825"/>
          <p14:tracePt t="20623" x="8031163" y="5973763"/>
          <p14:tracePt t="20631" x="8081963" y="5983288"/>
          <p14:tracePt t="20638" x="8124825" y="5999163"/>
          <p14:tracePt t="20647" x="8175625" y="6008688"/>
          <p14:tracePt t="20657" x="8234363" y="6016625"/>
          <p14:tracePt t="20663" x="8294688" y="6024563"/>
          <p14:tracePt t="20671" x="8335963" y="6024563"/>
          <p14:tracePt t="20679" x="8396288" y="6024563"/>
          <p14:tracePt t="20687" x="8421688" y="6024563"/>
          <p14:tracePt t="20695" x="8464550" y="6024563"/>
          <p14:tracePt t="20703" x="8497888" y="6024563"/>
          <p14:tracePt t="20710" x="8532813" y="6024563"/>
          <p14:tracePt t="20719" x="8566150" y="6024563"/>
          <p14:tracePt t="20727" x="8583613" y="6008688"/>
          <p14:tracePt t="20735" x="8616950" y="5999163"/>
          <p14:tracePt t="20744" x="8642350" y="5983288"/>
          <p14:tracePt t="20751" x="8677275" y="5965825"/>
          <p14:tracePt t="20759" x="8710613" y="5948363"/>
          <p14:tracePt t="20767" x="8736013" y="5932488"/>
          <p14:tracePt t="20774" x="8769350" y="5922963"/>
          <p14:tracePt t="20783" x="8786813" y="5915025"/>
          <p14:tracePt t="20791" x="8796338" y="5897563"/>
          <p14:tracePt t="20799" x="8821738" y="5880100"/>
          <p14:tracePt t="20807" x="8837613" y="5864225"/>
          <p14:tracePt t="20817" x="8863013" y="5846763"/>
          <p14:tracePt t="20823" x="8880475" y="5838825"/>
          <p14:tracePt t="20831" x="8897938" y="5821363"/>
          <p14:tracePt t="20839" x="8913813" y="5803900"/>
          <p14:tracePt t="20847" x="8940800" y="5788025"/>
          <p14:tracePt t="20855" x="8956675" y="5770563"/>
          <p14:tracePt t="20863" x="8974138" y="5753100"/>
          <p14:tracePt t="20871" x="8991600" y="5745163"/>
          <p14:tracePt t="20879" x="9007475" y="5727700"/>
          <p14:tracePt t="20887" x="9024938" y="5710238"/>
          <p14:tracePt t="20895" x="9032875" y="5694363"/>
          <p14:tracePt t="20903" x="9042400" y="5676900"/>
          <p14:tracePt t="20911" x="9042400" y="5659438"/>
          <p14:tracePt t="20919" x="9042400" y="5634038"/>
          <p14:tracePt t="20927" x="9042400" y="5626100"/>
          <p14:tracePt t="20933" x="9042400" y="5600700"/>
          <p14:tracePt t="20944" x="9042400" y="5575300"/>
          <p14:tracePt t="20949" x="9042400" y="5557838"/>
          <p14:tracePt t="20959" x="9042400" y="5524500"/>
          <p14:tracePt t="20965" x="9042400" y="5507038"/>
          <p14:tracePt t="20973" x="9042400" y="5489575"/>
          <p14:tracePt t="20981" x="9042400" y="5464175"/>
          <p14:tracePt t="20989" x="9042400" y="5446713"/>
          <p14:tracePt t="20997" x="9042400" y="5421313"/>
          <p14:tracePt t="21005" x="9032875" y="5413375"/>
          <p14:tracePt t="21013" x="9017000" y="5387975"/>
          <p14:tracePt t="21023" x="8999538" y="5362575"/>
          <p14:tracePt t="21029" x="8991600" y="5345113"/>
          <p14:tracePt t="21037" x="8974138" y="5327650"/>
          <p14:tracePt t="21045" x="8966200" y="5311775"/>
          <p14:tracePt t="21053" x="8948738" y="5294313"/>
          <p14:tracePt t="21061" x="8931275" y="5276850"/>
          <p14:tracePt t="21071" x="8913813" y="5268913"/>
          <p14:tracePt t="21077" x="8888413" y="5243513"/>
          <p14:tracePt t="21085" x="8872538" y="5226050"/>
          <p14:tracePt t="21093" x="8847138" y="5208588"/>
          <p14:tracePt t="21101" x="8821738" y="5183188"/>
          <p14:tracePt t="21109" x="8786813" y="5167313"/>
          <p14:tracePt t="21117" x="8761413" y="5149850"/>
          <p14:tracePt t="21125" x="8728075" y="5141913"/>
          <p14:tracePt t="21133" x="8702675" y="5124450"/>
          <p14:tracePt t="21141" x="8659813" y="5106988"/>
          <p14:tracePt t="21149" x="8634413" y="5099050"/>
          <p14:tracePt t="21157" x="8599488" y="5081588"/>
          <p14:tracePt t="21165" x="8558213" y="5073650"/>
          <p14:tracePt t="21173" x="8532813" y="5056188"/>
          <p14:tracePt t="21181" x="8497888" y="5038725"/>
          <p14:tracePt t="21189" x="8447088" y="5022850"/>
          <p14:tracePt t="21197" x="8421688" y="5013325"/>
          <p14:tracePt t="21205" x="8370888" y="4997450"/>
          <p14:tracePt t="21213" x="8320088" y="4979988"/>
          <p14:tracePt t="21221" x="8277225" y="4962525"/>
          <p14:tracePt t="21229" x="8226425" y="4954588"/>
          <p14:tracePt t="21237" x="8183563" y="4937125"/>
          <p14:tracePt t="21245" x="8150225" y="4929188"/>
          <p14:tracePt t="21253" x="8107363" y="4919663"/>
          <p14:tracePt t="21261" x="8056563" y="4911725"/>
          <p14:tracePt t="21269" x="7996238" y="4894263"/>
          <p14:tracePt t="21277" x="7954963" y="4894263"/>
          <p14:tracePt t="21285" x="7920038" y="4878388"/>
          <p14:tracePt t="21291" x="7869238" y="4860925"/>
          <p14:tracePt t="21301" x="7835900" y="4852988"/>
          <p14:tracePt t="21309" x="7793038" y="4843463"/>
          <p14:tracePt t="21317" x="7758113" y="4835525"/>
          <p14:tracePt t="21325" x="7716838" y="4835525"/>
          <p14:tracePt t="21331" x="7681913" y="4827588"/>
          <p14:tracePt t="21341" x="7648575" y="4827588"/>
          <p14:tracePt t="21347" x="7623175" y="4827588"/>
          <p14:tracePt t="21357" x="7588250" y="4827588"/>
          <p14:tracePt t="21363" x="7562850" y="4827588"/>
          <p14:tracePt t="21371" x="7529513" y="4827588"/>
          <p14:tracePt t="21379" x="7512050" y="4827588"/>
          <p14:tracePt t="21387" x="7478713" y="4827588"/>
          <p14:tracePt t="21395" x="7453313" y="4827588"/>
          <p14:tracePt t="21403" x="7435850" y="4827588"/>
          <p14:tracePt t="21411" x="7402513" y="4827588"/>
          <p14:tracePt t="21419" x="7377113" y="4827588"/>
          <p14:tracePt t="21427" x="7359650" y="4827588"/>
          <p14:tracePt t="21435" x="7342188" y="4827588"/>
          <p14:tracePt t="21443" x="7324725" y="4835525"/>
          <p14:tracePt t="21451" x="7316788" y="4835525"/>
          <p14:tracePt t="21459" x="7299325" y="4843463"/>
          <p14:tracePt t="21467" x="7299325" y="4852988"/>
          <p14:tracePt t="21475" x="7283450" y="4860925"/>
          <p14:tracePt t="21483" x="7273925" y="4860925"/>
          <p14:tracePt t="21491" x="7265988" y="4860925"/>
          <p14:tracePt t="21499" x="7248525" y="4868863"/>
          <p14:tracePt t="21507" x="7240588" y="4878388"/>
          <p14:tracePt t="21516" x="7223125" y="4878388"/>
          <p14:tracePt t="21523" x="7205663" y="4886325"/>
          <p14:tracePt t="21531" x="7197725" y="4894263"/>
          <p14:tracePt t="21539" x="7180263" y="4894263"/>
          <p14:tracePt t="21547" x="7172325" y="4894263"/>
          <p14:tracePt t="21555" x="7164388" y="4894263"/>
          <p14:tracePt t="21563" x="7154863" y="4903788"/>
          <p14:tracePt t="21571" x="7146925" y="4903788"/>
          <p14:tracePt t="21579" x="7146925" y="4911725"/>
          <p14:tracePt t="21587" x="7138988" y="4911725"/>
          <p14:tracePt t="21595" x="7129463" y="4911725"/>
          <p14:tracePt t="21603" x="7121525" y="4911725"/>
          <p14:tracePt t="21611" x="7113588" y="4919663"/>
          <p14:tracePt t="21619" x="7104063" y="4919663"/>
          <p14:tracePt t="21627" x="7096125" y="4929188"/>
          <p14:tracePt t="21635" x="7088188" y="4929188"/>
          <p14:tracePt t="21643" x="7078663" y="4937125"/>
          <p14:tracePt t="21651" x="7070725" y="4937125"/>
          <p14:tracePt t="21660" x="7061200" y="4937125"/>
          <p14:tracePt t="21667" x="7053263" y="4937125"/>
          <p14:tracePt t="21747" x="7045325" y="4937125"/>
          <p14:tracePt t="21763" x="7035800" y="4937125"/>
          <p14:tracePt t="21793" x="7027863" y="4937125"/>
          <p14:tracePt t="21809" x="7019925" y="4937125"/>
          <p14:tracePt t="21827" x="7010400" y="4937125"/>
          <p14:tracePt t="31507" x="7027863" y="4911725"/>
          <p14:tracePt t="31515" x="7053263" y="4903788"/>
          <p14:tracePt t="31523" x="7088188" y="4886325"/>
          <p14:tracePt t="31531" x="7138988" y="4852988"/>
          <p14:tracePt t="31539" x="7197725" y="4818063"/>
          <p14:tracePt t="31547" x="7258050" y="4775200"/>
          <p14:tracePt t="31555" x="7350125" y="4741863"/>
          <p14:tracePt t="31563" x="7427913" y="4724400"/>
          <p14:tracePt t="31571" x="7504113" y="4691063"/>
          <p14:tracePt t="31579" x="7572375" y="4673600"/>
          <p14:tracePt t="31587" x="7648575" y="4648200"/>
          <p14:tracePt t="31595" x="7724775" y="4630738"/>
          <p14:tracePt t="31603" x="7783513" y="4605338"/>
          <p14:tracePt t="31611" x="7861300" y="4589463"/>
          <p14:tracePt t="31619" x="7937500" y="4572000"/>
          <p14:tracePt t="31627" x="7996238" y="4554538"/>
          <p14:tracePt t="31633" x="8064500" y="4546600"/>
          <p14:tracePt t="31643" x="8115300" y="4529138"/>
          <p14:tracePt t="31649" x="8175625" y="4513263"/>
          <p14:tracePt t="31657" x="8234363" y="4495800"/>
          <p14:tracePt t="31665" x="8285163" y="4486275"/>
          <p14:tracePt t="31673" x="8345488" y="4470400"/>
          <p14:tracePt t="31681" x="8388350" y="4452938"/>
          <p14:tracePt t="31690" x="8439150" y="4435475"/>
          <p14:tracePt t="31697" x="8472488" y="4427538"/>
          <p14:tracePt t="31705" x="8515350" y="4410075"/>
          <p14:tracePt t="31713" x="8558213" y="4394200"/>
          <p14:tracePt t="31722" x="8599488" y="4376738"/>
          <p14:tracePt t="31729" x="8651875" y="4351338"/>
          <p14:tracePt t="31738" x="8710613" y="4333875"/>
          <p14:tracePt t="31745" x="8769350" y="4316413"/>
          <p14:tracePt t="31753" x="8847138" y="4283075"/>
          <p14:tracePt t="31761" x="8905875" y="4257675"/>
          <p14:tracePt t="31769" x="8999538" y="4224338"/>
          <p14:tracePt t="31777" x="9058275" y="4197350"/>
          <p14:tracePt t="31788" x="9136063" y="41560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3481-D348-44BF-82AA-48571533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Economic Damage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ADA67-36C8-4484-B4A1-86C4E05B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628800"/>
            <a:ext cx="7992888" cy="3675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BE4C9B-40F3-4B9E-99E0-3DF5244FA70D}"/>
              </a:ext>
            </a:extLst>
          </p:cNvPr>
          <p:cNvSpPr txBox="1"/>
          <p:nvPr/>
        </p:nvSpPr>
        <p:spPr>
          <a:xfrm>
            <a:off x="683568" y="5363924"/>
            <a:ext cx="633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have caused on average of $21.5 billion per event</a:t>
            </a:r>
          </a:p>
          <a:p>
            <a:endParaRPr lang="en-US" dirty="0"/>
          </a:p>
          <a:p>
            <a:r>
              <a:rPr lang="en-US" dirty="0"/>
              <a:t>36% of the U.S. population is on the East Coast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90330-DA96-453F-9F0B-727534358D40}"/>
              </a:ext>
            </a:extLst>
          </p:cNvPr>
          <p:cNvSpPr txBox="1"/>
          <p:nvPr/>
        </p:nvSpPr>
        <p:spPr>
          <a:xfrm>
            <a:off x="827584" y="1290246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Scatter Plot of Economic Damage Related to Hurricanes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1D153-9F0B-4C01-99B7-2D52B777A280}"/>
              </a:ext>
            </a:extLst>
          </p:cNvPr>
          <p:cNvSpPr txBox="1"/>
          <p:nvPr/>
        </p:nvSpPr>
        <p:spPr>
          <a:xfrm>
            <a:off x="8316416" y="6237312"/>
            <a:ext cx="21602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ACA6DD7-DBCE-4BA8-BC9B-A521999A9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60"/>
    </mc:Choice>
    <mc:Fallback>
      <p:transition spd="slow" advTm="39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10">
      <a:dk1>
        <a:srgbClr val="4D4D4D"/>
      </a:dk1>
      <a:lt1>
        <a:srgbClr val="FFFFFF"/>
      </a:lt1>
      <a:dk2>
        <a:srgbClr val="4D4D4D"/>
      </a:dk2>
      <a:lt2>
        <a:srgbClr val="070551"/>
      </a:lt2>
      <a:accent1>
        <a:srgbClr val="B11600"/>
      </a:accent1>
      <a:accent2>
        <a:srgbClr val="F85400"/>
      </a:accent2>
      <a:accent3>
        <a:srgbClr val="FFFFFF"/>
      </a:accent3>
      <a:accent4>
        <a:srgbClr val="404040"/>
      </a:accent4>
      <a:accent5>
        <a:srgbClr val="D5ABAA"/>
      </a:accent5>
      <a:accent6>
        <a:srgbClr val="E14B00"/>
      </a:accent6>
      <a:hlink>
        <a:srgbClr val="077E3E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0099FF"/>
        </a:lt2>
        <a:accent1>
          <a:srgbClr val="003399"/>
        </a:accent1>
        <a:accent2>
          <a:srgbClr val="CCECFF"/>
        </a:accent2>
        <a:accent3>
          <a:srgbClr val="FFFFFF"/>
        </a:accent3>
        <a:accent4>
          <a:srgbClr val="404040"/>
        </a:accent4>
        <a:accent5>
          <a:srgbClr val="AAADCA"/>
        </a:accent5>
        <a:accent6>
          <a:srgbClr val="B9D6E7"/>
        </a:accent6>
        <a:hlink>
          <a:srgbClr val="6699F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FF66CC"/>
        </a:accent1>
        <a:accent2>
          <a:srgbClr val="6699FF"/>
        </a:accent2>
        <a:accent3>
          <a:srgbClr val="FFFFFF"/>
        </a:accent3>
        <a:accent4>
          <a:srgbClr val="404040"/>
        </a:accent4>
        <a:accent5>
          <a:srgbClr val="FFB8E2"/>
        </a:accent5>
        <a:accent6>
          <a:srgbClr val="5C8AE7"/>
        </a:accent6>
        <a:hlink>
          <a:srgbClr val="FFCC9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CC0000"/>
        </a:accent1>
        <a:accent2>
          <a:srgbClr val="6699FF"/>
        </a:accent2>
        <a:accent3>
          <a:srgbClr val="FFFFFF"/>
        </a:accent3>
        <a:accent4>
          <a:srgbClr val="404040"/>
        </a:accent4>
        <a:accent5>
          <a:srgbClr val="E2AAAA"/>
        </a:accent5>
        <a:accent6>
          <a:srgbClr val="5C8AE7"/>
        </a:accent6>
        <a:hlink>
          <a:srgbClr val="33CC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CC0000"/>
        </a:accent1>
        <a:accent2>
          <a:srgbClr val="6699FF"/>
        </a:accent2>
        <a:accent3>
          <a:srgbClr val="FFFFFF"/>
        </a:accent3>
        <a:accent4>
          <a:srgbClr val="404040"/>
        </a:accent4>
        <a:accent5>
          <a:srgbClr val="E2AAAA"/>
        </a:accent5>
        <a:accent6>
          <a:srgbClr val="5C8AE7"/>
        </a:accent6>
        <a:hlink>
          <a:srgbClr val="99CC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33CCFF"/>
        </a:accent1>
        <a:accent2>
          <a:srgbClr val="6699FF"/>
        </a:accent2>
        <a:accent3>
          <a:srgbClr val="FFFFFF"/>
        </a:accent3>
        <a:accent4>
          <a:srgbClr val="404040"/>
        </a:accent4>
        <a:accent5>
          <a:srgbClr val="ADE2FF"/>
        </a:accent5>
        <a:accent6>
          <a:srgbClr val="5C8AE7"/>
        </a:accent6>
        <a:hlink>
          <a:srgbClr val="99CC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99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8AE7"/>
        </a:accent6>
        <a:hlink>
          <a:srgbClr val="99CC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6699FF"/>
        </a:accent1>
        <a:accent2>
          <a:srgbClr val="3399FF"/>
        </a:accent2>
        <a:accent3>
          <a:srgbClr val="FFFFFF"/>
        </a:accent3>
        <a:accent4>
          <a:srgbClr val="404040"/>
        </a:accent4>
        <a:accent5>
          <a:srgbClr val="B8CAFF"/>
        </a:accent5>
        <a:accent6>
          <a:srgbClr val="2D8AE7"/>
        </a:accent6>
        <a:hlink>
          <a:srgbClr val="3333C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003399"/>
        </a:lt2>
        <a:accent1>
          <a:srgbClr val="D7995B"/>
        </a:accent1>
        <a:accent2>
          <a:srgbClr val="3399FF"/>
        </a:accent2>
        <a:accent3>
          <a:srgbClr val="FFFFFF"/>
        </a:accent3>
        <a:accent4>
          <a:srgbClr val="404040"/>
        </a:accent4>
        <a:accent5>
          <a:srgbClr val="E8CAB5"/>
        </a:accent5>
        <a:accent6>
          <a:srgbClr val="2D8AE7"/>
        </a:accent6>
        <a:hlink>
          <a:srgbClr val="99CC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061148"/>
        </a:lt2>
        <a:accent1>
          <a:srgbClr val="D41215"/>
        </a:accent1>
        <a:accent2>
          <a:srgbClr val="365DB7"/>
        </a:accent2>
        <a:accent3>
          <a:srgbClr val="FFFFFF"/>
        </a:accent3>
        <a:accent4>
          <a:srgbClr val="404040"/>
        </a:accent4>
        <a:accent5>
          <a:srgbClr val="E6AAAA"/>
        </a:accent5>
        <a:accent6>
          <a:srgbClr val="3053A6"/>
        </a:accent6>
        <a:hlink>
          <a:srgbClr val="577CC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070551"/>
        </a:lt2>
        <a:accent1>
          <a:srgbClr val="B11600"/>
        </a:accent1>
        <a:accent2>
          <a:srgbClr val="F85400"/>
        </a:accent2>
        <a:accent3>
          <a:srgbClr val="FFFFFF"/>
        </a:accent3>
        <a:accent4>
          <a:srgbClr val="404040"/>
        </a:accent4>
        <a:accent5>
          <a:srgbClr val="D5ABAA"/>
        </a:accent5>
        <a:accent6>
          <a:srgbClr val="E14B00"/>
        </a:accent6>
        <a:hlink>
          <a:srgbClr val="077E3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3509</TotalTime>
  <Words>532</Words>
  <Application>Microsoft Office PowerPoint</Application>
  <PresentationFormat>On-screen Show (4:3)</PresentationFormat>
  <Paragraphs>106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Tahoma</vt:lpstr>
      <vt:lpstr>template</vt:lpstr>
      <vt:lpstr>Human and Economic Toll of Hurricanes</vt:lpstr>
      <vt:lpstr>The Path of Our Presentation</vt:lpstr>
      <vt:lpstr>Hurricanes - Background</vt:lpstr>
      <vt:lpstr>Hurricane Matthew - 2016</vt:lpstr>
      <vt:lpstr>Hurricanes – Impact to Humans and Economy</vt:lpstr>
      <vt:lpstr>Energy of Hurricanes</vt:lpstr>
      <vt:lpstr>Deaths Related to Hurricanes</vt:lpstr>
      <vt:lpstr>Predicting Deaths</vt:lpstr>
      <vt:lpstr>Economic Damage</vt:lpstr>
      <vt:lpstr>Predicting Economic Damage</vt:lpstr>
      <vt:lpstr>Predicting Economic Damage Cont..</vt:lpstr>
      <vt:lpstr>Predicting Economic Damage Cont..</vt:lpstr>
      <vt:lpstr>Conclusion</vt:lpstr>
      <vt:lpstr>Thank you.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Tushar Muley</cp:lastModifiedBy>
  <cp:revision>39</cp:revision>
  <dcterms:created xsi:type="dcterms:W3CDTF">2006-06-13T13:38:55Z</dcterms:created>
  <dcterms:modified xsi:type="dcterms:W3CDTF">2022-01-07T04:04:27Z</dcterms:modified>
</cp:coreProperties>
</file>